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16"/>
  </p:notesMasterIdLst>
  <p:sldIdLst>
    <p:sldId id="298" r:id="rId2"/>
    <p:sldId id="310" r:id="rId3"/>
    <p:sldId id="361" r:id="rId4"/>
    <p:sldId id="346" r:id="rId5"/>
    <p:sldId id="363" r:id="rId6"/>
    <p:sldId id="347" r:id="rId7"/>
    <p:sldId id="348" r:id="rId8"/>
    <p:sldId id="364" r:id="rId9"/>
    <p:sldId id="365" r:id="rId10"/>
    <p:sldId id="366" r:id="rId11"/>
    <p:sldId id="367" r:id="rId12"/>
    <p:sldId id="368" r:id="rId13"/>
    <p:sldId id="369" r:id="rId14"/>
    <p:sldId id="350" r:id="rId1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A98"/>
    <a:srgbClr val="FFFFFF"/>
    <a:srgbClr val="EAEAEA"/>
    <a:srgbClr val="94D3F5"/>
    <a:srgbClr val="3992B5"/>
    <a:srgbClr val="242424"/>
    <a:srgbClr val="CBDDE2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468" autoAdjust="0"/>
    <p:restoredTop sz="74512" autoAdjust="0"/>
  </p:normalViewPr>
  <p:slideViewPr>
    <p:cSldViewPr snapToGrid="0">
      <p:cViewPr varScale="1">
        <p:scale>
          <a:sx n="77" d="100"/>
          <a:sy n="77" d="100"/>
        </p:scale>
        <p:origin x="98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4475E-8064-4CDC-8B75-5F622BF9D2D8}" type="datetimeFigureOut">
              <a:rPr lang="zh-CN" altLang="en-US" smtClean="0"/>
              <a:t>2021/9/12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B9D23-789E-4CE0-A721-BC69D8E167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890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74060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21121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401279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0132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29270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747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25559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443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257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54490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879597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44680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4245" r="936" b="6993"/>
          <a:stretch>
            <a:fillRect/>
          </a:stretch>
        </p:blipFill>
        <p:spPr>
          <a:xfrm>
            <a:off x="-9698" y="-14514"/>
            <a:ext cx="9153700" cy="515801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667657"/>
            <a:ext cx="9144000" cy="4223657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1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2021/9/12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B2129B2-2D22-44DB-9BF8-996E865BD94E}"/>
              </a:ext>
            </a:extLst>
          </p:cNvPr>
          <p:cNvSpPr/>
          <p:nvPr/>
        </p:nvSpPr>
        <p:spPr>
          <a:xfrm>
            <a:off x="1293847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EBDD97-AC2F-480D-AF99-B2A40A8C9D20}"/>
              </a:ext>
            </a:extLst>
          </p:cNvPr>
          <p:cNvSpPr/>
          <p:nvPr/>
        </p:nvSpPr>
        <p:spPr>
          <a:xfrm>
            <a:off x="1293847" y="3120852"/>
            <a:ext cx="1488640" cy="890349"/>
          </a:xfrm>
          <a:prstGeom prst="rect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登陆注册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A31922-DC4A-472F-85B0-F36A58C6304A}"/>
              </a:ext>
            </a:extLst>
          </p:cNvPr>
          <p:cNvSpPr/>
          <p:nvPr/>
        </p:nvSpPr>
        <p:spPr>
          <a:xfrm>
            <a:off x="2976011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57FD44-181D-4643-9281-492B8B23C440}"/>
              </a:ext>
            </a:extLst>
          </p:cNvPr>
          <p:cNvSpPr/>
          <p:nvPr/>
        </p:nvSpPr>
        <p:spPr>
          <a:xfrm>
            <a:off x="2976011" y="3120852"/>
            <a:ext cx="1488640" cy="89034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社区管理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AC84E1-1218-4407-883F-B78C8B2CEEFE}"/>
              </a:ext>
            </a:extLst>
          </p:cNvPr>
          <p:cNvSpPr/>
          <p:nvPr/>
        </p:nvSpPr>
        <p:spPr>
          <a:xfrm>
            <a:off x="4658175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141AB2-1410-4D23-A656-62FBCB7C2214}"/>
              </a:ext>
            </a:extLst>
          </p:cNvPr>
          <p:cNvSpPr/>
          <p:nvPr/>
        </p:nvSpPr>
        <p:spPr>
          <a:xfrm>
            <a:off x="4658175" y="3120852"/>
            <a:ext cx="1488640" cy="890349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审核举报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018D73-0F2F-4015-ADD8-D8D546EC300E}"/>
              </a:ext>
            </a:extLst>
          </p:cNvPr>
          <p:cNvSpPr/>
          <p:nvPr/>
        </p:nvSpPr>
        <p:spPr>
          <a:xfrm>
            <a:off x="6340339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488699-DA87-44D3-BCC5-016379BB04EC}"/>
              </a:ext>
            </a:extLst>
          </p:cNvPr>
          <p:cNvSpPr/>
          <p:nvPr/>
        </p:nvSpPr>
        <p:spPr>
          <a:xfrm>
            <a:off x="6340339" y="3120852"/>
            <a:ext cx="1488640" cy="890349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留言公告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DEEC302-8020-4991-A374-E442B131E1BC}"/>
              </a:ext>
            </a:extLst>
          </p:cNvPr>
          <p:cNvGrpSpPr/>
          <p:nvPr/>
        </p:nvGrpSpPr>
        <p:grpSpPr>
          <a:xfrm>
            <a:off x="3452595" y="1856165"/>
            <a:ext cx="535475" cy="686136"/>
            <a:chOff x="3095876" y="2479873"/>
            <a:chExt cx="366231" cy="470769"/>
          </a:xfrm>
        </p:grpSpPr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CA05D49F-CCE8-4F84-A4A5-3C98ED886658}"/>
                </a:ext>
              </a:extLst>
            </p:cNvPr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38F1F349-1557-4CA4-AA4E-ACFC6BC1AF7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Rectangle 110">
              <a:extLst>
                <a:ext uri="{FF2B5EF4-FFF2-40B4-BE49-F238E27FC236}">
                  <a16:creationId xmlns:a16="http://schemas.microsoft.com/office/drawing/2014/main" id="{24FD6B8C-91AF-4DD8-96ED-9E075E08E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Rectangle 111">
              <a:extLst>
                <a:ext uri="{FF2B5EF4-FFF2-40B4-BE49-F238E27FC236}">
                  <a16:creationId xmlns:a16="http://schemas.microsoft.com/office/drawing/2014/main" id="{0E3C9461-6232-4AF2-89E8-05E55B1BD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CBCE8B0-E189-458C-B8D3-40F3D4B79A79}"/>
              </a:ext>
            </a:extLst>
          </p:cNvPr>
          <p:cNvGrpSpPr/>
          <p:nvPr/>
        </p:nvGrpSpPr>
        <p:grpSpPr>
          <a:xfrm>
            <a:off x="5172411" y="1824268"/>
            <a:ext cx="460172" cy="667613"/>
            <a:chOff x="5690315" y="3674507"/>
            <a:chExt cx="314729" cy="458061"/>
          </a:xfrm>
        </p:grpSpPr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13585A0F-E8BA-4346-9F35-B05669F70AAA}"/>
                </a:ext>
              </a:extLst>
            </p:cNvPr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7063591-79BA-4CCC-9A2C-B5A3B478D86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22" name="Freeform 9">
            <a:extLst>
              <a:ext uri="{FF2B5EF4-FFF2-40B4-BE49-F238E27FC236}">
                <a16:creationId xmlns:a16="http://schemas.microsoft.com/office/drawing/2014/main" id="{4621D41F-FD15-49F4-BB09-84B5A857B2A8}"/>
              </a:ext>
            </a:extLst>
          </p:cNvPr>
          <p:cNvSpPr/>
          <p:nvPr/>
        </p:nvSpPr>
        <p:spPr bwMode="auto">
          <a:xfrm flipH="1">
            <a:off x="6702167" y="1919225"/>
            <a:ext cx="764993" cy="477703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4996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36213E-9983-420E-A5AD-7BD81D3AB6AA}"/>
              </a:ext>
            </a:extLst>
          </p:cNvPr>
          <p:cNvGrpSpPr/>
          <p:nvPr/>
        </p:nvGrpSpPr>
        <p:grpSpPr>
          <a:xfrm>
            <a:off x="1948855" y="2705355"/>
            <a:ext cx="5256447" cy="168477"/>
            <a:chOff x="1918742" y="3212976"/>
            <a:chExt cx="6318702" cy="21602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8F91A2-0167-4BE5-B85E-2FBCAA7170FE}"/>
                </a:ext>
              </a:extLst>
            </p:cNvPr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6A952DF-65D0-4D92-A068-0F34CA9F881B}"/>
                </a:ext>
              </a:extLst>
            </p:cNvPr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716497F-4518-48E1-9D80-AD66C801F7C7}"/>
                </a:ext>
              </a:extLst>
            </p:cNvPr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08F5903-4B02-4C90-949C-EC929BD275CE}"/>
                </a:ext>
              </a:extLst>
            </p:cNvPr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1E66F32-40E7-4B80-AD69-8CA35561C7EC}"/>
                </a:ext>
              </a:extLst>
            </p:cNvPr>
            <p:cNvSpPr/>
            <p:nvPr/>
          </p:nvSpPr>
          <p:spPr>
            <a:xfrm>
              <a:off x="1959948" y="3298128"/>
              <a:ext cx="6122865" cy="58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 dirty="0"/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6A676B47-4B9E-4A8A-8B4A-370978DCDBBA}"/>
              </a:ext>
            </a:extLst>
          </p:cNvPr>
          <p:cNvSpPr/>
          <p:nvPr/>
        </p:nvSpPr>
        <p:spPr>
          <a:xfrm flipV="1">
            <a:off x="1934559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A99CDB15-8358-4B93-82B2-D5D0CA98C6CC}"/>
              </a:ext>
            </a:extLst>
          </p:cNvPr>
          <p:cNvSpPr/>
          <p:nvPr/>
        </p:nvSpPr>
        <p:spPr>
          <a:xfrm flipV="1">
            <a:off x="3616723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489B425-8C5F-45EC-850F-E07521CA3D4B}"/>
              </a:ext>
            </a:extLst>
          </p:cNvPr>
          <p:cNvSpPr/>
          <p:nvPr/>
        </p:nvSpPr>
        <p:spPr>
          <a:xfrm flipV="1">
            <a:off x="5298887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8484BBD9-70B7-4122-9DEB-1F560D1F4688}"/>
              </a:ext>
            </a:extLst>
          </p:cNvPr>
          <p:cNvSpPr/>
          <p:nvPr/>
        </p:nvSpPr>
        <p:spPr>
          <a:xfrm flipV="1">
            <a:off x="6981051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12EC28A4-A3A0-4033-8F5D-252C22961928}"/>
              </a:ext>
            </a:extLst>
          </p:cNvPr>
          <p:cNvSpPr txBox="1"/>
          <p:nvPr/>
        </p:nvSpPr>
        <p:spPr>
          <a:xfrm>
            <a:off x="968503" y="4288960"/>
            <a:ext cx="1960702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IP</a:t>
            </a:r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登录、账密登录、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正则表达式、</a:t>
            </a:r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MD5</a:t>
            </a:r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5E4E76A7-1CFF-45F8-A788-325C72C900C0}"/>
              </a:ext>
            </a:extLst>
          </p:cNvPr>
          <p:cNvSpPr txBox="1"/>
          <p:nvPr/>
        </p:nvSpPr>
        <p:spPr>
          <a:xfrm>
            <a:off x="3072828" y="4288959"/>
            <a:ext cx="1364385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添加修改社区、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审核社区申请</a:t>
            </a: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62290F7F-BDE4-4207-BA33-4B4125FF4B01}"/>
              </a:ext>
            </a:extLst>
          </p:cNvPr>
          <p:cNvSpPr txBox="1"/>
          <p:nvPr/>
        </p:nvSpPr>
        <p:spPr>
          <a:xfrm>
            <a:off x="4547190" y="4300323"/>
            <a:ext cx="1710634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禁言被举报人、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查看删除被举报内容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16BEE8B9-072B-4057-B591-D11C5B0DFA49}"/>
              </a:ext>
            </a:extLst>
          </p:cNvPr>
          <p:cNvSpPr txBox="1"/>
          <p:nvPr/>
        </p:nvSpPr>
        <p:spPr>
          <a:xfrm>
            <a:off x="6402475" y="4300323"/>
            <a:ext cx="1364385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查看留言内容、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发布全服公告</a:t>
            </a: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DC69CD4-4248-41DD-BD1E-03BD5CF5C175}"/>
              </a:ext>
            </a:extLst>
          </p:cNvPr>
          <p:cNvGrpSpPr/>
          <p:nvPr/>
        </p:nvGrpSpPr>
        <p:grpSpPr>
          <a:xfrm>
            <a:off x="1685325" y="1863572"/>
            <a:ext cx="652151" cy="610641"/>
            <a:chOff x="1784487" y="2486066"/>
            <a:chExt cx="446032" cy="418971"/>
          </a:xfrm>
        </p:grpSpPr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79C93C2A-9FF3-4CAF-A41F-0ADB33ADFC93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CBBDFE6C-059A-4E05-875A-BFEC430980DF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513AF62E-739F-44DF-A418-9E55709045AE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B908433F-6267-4AED-B388-4A6AA6EB5546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5A6A1018-B22A-41CB-B1EE-9649A772FDD3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Rectangle 73">
              <a:extLst>
                <a:ext uri="{FF2B5EF4-FFF2-40B4-BE49-F238E27FC236}">
                  <a16:creationId xmlns:a16="http://schemas.microsoft.com/office/drawing/2014/main" id="{AFD343C1-4C4F-4C8D-9BD3-36EE27EF0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FC178634-3CB5-4B88-9693-6F2CD43EEF9E}"/>
              </a:ext>
            </a:extLst>
          </p:cNvPr>
          <p:cNvSpPr/>
          <p:nvPr/>
        </p:nvSpPr>
        <p:spPr>
          <a:xfrm>
            <a:off x="7876151" y="1620593"/>
            <a:ext cx="45719" cy="23880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black"/>
              </a:solidFill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C10046DA-F912-4D0E-9890-99A3F53E9422}"/>
              </a:ext>
            </a:extLst>
          </p:cNvPr>
          <p:cNvSpPr/>
          <p:nvPr/>
        </p:nvSpPr>
        <p:spPr>
          <a:xfrm>
            <a:off x="7857027" y="3868199"/>
            <a:ext cx="1220511" cy="22731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462A3D7-922C-4CDD-85A0-54BE2D97DC9C}"/>
              </a:ext>
            </a:extLst>
          </p:cNvPr>
          <p:cNvGrpSpPr/>
          <p:nvPr/>
        </p:nvGrpSpPr>
        <p:grpSpPr>
          <a:xfrm>
            <a:off x="7912450" y="2847497"/>
            <a:ext cx="750763" cy="1192211"/>
            <a:chOff x="6977063" y="2655888"/>
            <a:chExt cx="847725" cy="1390649"/>
          </a:xfrm>
        </p:grpSpPr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7DB39D57-E496-4352-9116-0BEF8737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2825750"/>
              <a:ext cx="101600" cy="84137"/>
            </a:xfrm>
            <a:custGeom>
              <a:avLst/>
              <a:gdLst>
                <a:gd name="T0" fmla="*/ 4 w 6"/>
                <a:gd name="T1" fmla="*/ 5 h 5"/>
                <a:gd name="T2" fmla="*/ 3 w 6"/>
                <a:gd name="T3" fmla="*/ 5 h 5"/>
                <a:gd name="T4" fmla="*/ 1 w 6"/>
                <a:gd name="T5" fmla="*/ 4 h 5"/>
                <a:gd name="T6" fmla="*/ 0 w 6"/>
                <a:gd name="T7" fmla="*/ 4 h 5"/>
                <a:gd name="T8" fmla="*/ 0 w 6"/>
                <a:gd name="T9" fmla="*/ 1 h 5"/>
                <a:gd name="T10" fmla="*/ 5 w 6"/>
                <a:gd name="T11" fmla="*/ 0 h 5"/>
                <a:gd name="T12" fmla="*/ 6 w 6"/>
                <a:gd name="T13" fmla="*/ 2 h 5"/>
                <a:gd name="T14" fmla="*/ 4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5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2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3CB18A69-7A38-4587-B50A-8C3C76BC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73350"/>
              <a:ext cx="134938" cy="203200"/>
            </a:xfrm>
            <a:custGeom>
              <a:avLst/>
              <a:gdLst>
                <a:gd name="T0" fmla="*/ 8 w 8"/>
                <a:gd name="T1" fmla="*/ 5 h 12"/>
                <a:gd name="T2" fmla="*/ 8 w 8"/>
                <a:gd name="T3" fmla="*/ 6 h 12"/>
                <a:gd name="T4" fmla="*/ 8 w 8"/>
                <a:gd name="T5" fmla="*/ 7 h 12"/>
                <a:gd name="T6" fmla="*/ 8 w 8"/>
                <a:gd name="T7" fmla="*/ 8 h 12"/>
                <a:gd name="T8" fmla="*/ 8 w 8"/>
                <a:gd name="T9" fmla="*/ 9 h 12"/>
                <a:gd name="T10" fmla="*/ 6 w 8"/>
                <a:gd name="T11" fmla="*/ 12 h 12"/>
                <a:gd name="T12" fmla="*/ 4 w 8"/>
                <a:gd name="T13" fmla="*/ 12 h 12"/>
                <a:gd name="T14" fmla="*/ 1 w 8"/>
                <a:gd name="T15" fmla="*/ 9 h 12"/>
                <a:gd name="T16" fmla="*/ 1 w 8"/>
                <a:gd name="T17" fmla="*/ 8 h 12"/>
                <a:gd name="T18" fmla="*/ 1 w 8"/>
                <a:gd name="T19" fmla="*/ 8 h 12"/>
                <a:gd name="T20" fmla="*/ 0 w 8"/>
                <a:gd name="T21" fmla="*/ 7 h 12"/>
                <a:gd name="T22" fmla="*/ 0 w 8"/>
                <a:gd name="T23" fmla="*/ 6 h 12"/>
                <a:gd name="T24" fmla="*/ 0 w 8"/>
                <a:gd name="T25" fmla="*/ 4 h 12"/>
                <a:gd name="T26" fmla="*/ 3 w 8"/>
                <a:gd name="T27" fmla="*/ 1 h 12"/>
                <a:gd name="T28" fmla="*/ 8 w 8"/>
                <a:gd name="T29" fmla="*/ 3 h 12"/>
                <a:gd name="T30" fmla="*/ 8 w 8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4"/>
                    <a:pt x="0" y="4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6" y="0"/>
                    <a:pt x="7" y="2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9997B010-B746-442E-913D-BB419630E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90813"/>
              <a:ext cx="134938" cy="185737"/>
            </a:xfrm>
            <a:custGeom>
              <a:avLst/>
              <a:gdLst>
                <a:gd name="T0" fmla="*/ 0 w 8"/>
                <a:gd name="T1" fmla="*/ 5 h 11"/>
                <a:gd name="T2" fmla="*/ 0 w 8"/>
                <a:gd name="T3" fmla="*/ 3 h 11"/>
                <a:gd name="T4" fmla="*/ 1 w 8"/>
                <a:gd name="T5" fmla="*/ 0 h 11"/>
                <a:gd name="T6" fmla="*/ 2 w 8"/>
                <a:gd name="T7" fmla="*/ 1 h 11"/>
                <a:gd name="T8" fmla="*/ 2 w 8"/>
                <a:gd name="T9" fmla="*/ 4 h 11"/>
                <a:gd name="T10" fmla="*/ 2 w 8"/>
                <a:gd name="T11" fmla="*/ 6 h 11"/>
                <a:gd name="T12" fmla="*/ 2 w 8"/>
                <a:gd name="T13" fmla="*/ 7 h 11"/>
                <a:gd name="T14" fmla="*/ 4 w 8"/>
                <a:gd name="T15" fmla="*/ 9 h 11"/>
                <a:gd name="T16" fmla="*/ 4 w 8"/>
                <a:gd name="T17" fmla="*/ 10 h 11"/>
                <a:gd name="T18" fmla="*/ 6 w 8"/>
                <a:gd name="T19" fmla="*/ 10 h 11"/>
                <a:gd name="T20" fmla="*/ 7 w 8"/>
                <a:gd name="T21" fmla="*/ 8 h 11"/>
                <a:gd name="T22" fmla="*/ 7 w 8"/>
                <a:gd name="T23" fmla="*/ 7 h 11"/>
                <a:gd name="T24" fmla="*/ 7 w 8"/>
                <a:gd name="T25" fmla="*/ 7 h 11"/>
                <a:gd name="T26" fmla="*/ 7 w 8"/>
                <a:gd name="T27" fmla="*/ 5 h 11"/>
                <a:gd name="T28" fmla="*/ 6 w 8"/>
                <a:gd name="T29" fmla="*/ 4 h 11"/>
                <a:gd name="T30" fmla="*/ 6 w 8"/>
                <a:gd name="T31" fmla="*/ 3 h 11"/>
                <a:gd name="T32" fmla="*/ 6 w 8"/>
                <a:gd name="T33" fmla="*/ 1 h 11"/>
                <a:gd name="T34" fmla="*/ 6 w 8"/>
                <a:gd name="T35" fmla="*/ 0 h 11"/>
                <a:gd name="T36" fmla="*/ 8 w 8"/>
                <a:gd name="T37" fmla="*/ 2 h 11"/>
                <a:gd name="T38" fmla="*/ 8 w 8"/>
                <a:gd name="T39" fmla="*/ 4 h 11"/>
                <a:gd name="T40" fmla="*/ 8 w 8"/>
                <a:gd name="T41" fmla="*/ 5 h 11"/>
                <a:gd name="T42" fmla="*/ 8 w 8"/>
                <a:gd name="T43" fmla="*/ 6 h 11"/>
                <a:gd name="T44" fmla="*/ 8 w 8"/>
                <a:gd name="T45" fmla="*/ 7 h 11"/>
                <a:gd name="T46" fmla="*/ 8 w 8"/>
                <a:gd name="T47" fmla="*/ 8 h 11"/>
                <a:gd name="T48" fmla="*/ 6 w 8"/>
                <a:gd name="T49" fmla="*/ 11 h 11"/>
                <a:gd name="T50" fmla="*/ 4 w 8"/>
                <a:gd name="T51" fmla="*/ 11 h 11"/>
                <a:gd name="T52" fmla="*/ 1 w 8"/>
                <a:gd name="T53" fmla="*/ 8 h 11"/>
                <a:gd name="T54" fmla="*/ 1 w 8"/>
                <a:gd name="T55" fmla="*/ 7 h 11"/>
                <a:gd name="T56" fmla="*/ 1 w 8"/>
                <a:gd name="T57" fmla="*/ 7 h 11"/>
                <a:gd name="T58" fmla="*/ 0 w 8"/>
                <a:gd name="T59" fmla="*/ 6 h 11"/>
                <a:gd name="T60" fmla="*/ 0 w 8"/>
                <a:gd name="T6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11">
                  <a:moveTo>
                    <a:pt x="0" y="5"/>
                  </a:moveTo>
                  <a:cubicBezTo>
                    <a:pt x="0" y="5"/>
                    <a:pt x="0" y="3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5" y="11"/>
                    <a:pt x="6" y="10"/>
                  </a:cubicBezTo>
                  <a:cubicBezTo>
                    <a:pt x="6" y="10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8"/>
                    <a:pt x="7" y="10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665B4C10-F264-448C-813A-4FB1732BC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55888"/>
              <a:ext cx="134938" cy="152400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7 w 8"/>
                <a:gd name="T5" fmla="*/ 6 h 9"/>
                <a:gd name="T6" fmla="*/ 7 w 8"/>
                <a:gd name="T7" fmla="*/ 4 h 9"/>
                <a:gd name="T8" fmla="*/ 3 w 8"/>
                <a:gd name="T9" fmla="*/ 4 h 9"/>
                <a:gd name="T10" fmla="*/ 2 w 8"/>
                <a:gd name="T11" fmla="*/ 4 h 9"/>
                <a:gd name="T12" fmla="*/ 1 w 8"/>
                <a:gd name="T13" fmla="*/ 6 h 9"/>
                <a:gd name="T14" fmla="*/ 1 w 8"/>
                <a:gd name="T15" fmla="*/ 8 h 9"/>
                <a:gd name="T16" fmla="*/ 1 w 8"/>
                <a:gd name="T17" fmla="*/ 9 h 9"/>
                <a:gd name="T18" fmla="*/ 1 w 8"/>
                <a:gd name="T19" fmla="*/ 9 h 9"/>
                <a:gd name="T20" fmla="*/ 1 w 8"/>
                <a:gd name="T21" fmla="*/ 7 h 9"/>
                <a:gd name="T22" fmla="*/ 0 w 8"/>
                <a:gd name="T23" fmla="*/ 7 h 9"/>
                <a:gd name="T24" fmla="*/ 0 w 8"/>
                <a:gd name="T25" fmla="*/ 6 h 9"/>
                <a:gd name="T26" fmla="*/ 0 w 8"/>
                <a:gd name="T27" fmla="*/ 5 h 9"/>
                <a:gd name="T28" fmla="*/ 2 w 8"/>
                <a:gd name="T29" fmla="*/ 1 h 9"/>
                <a:gd name="T30" fmla="*/ 4 w 8"/>
                <a:gd name="T31" fmla="*/ 1 h 9"/>
                <a:gd name="T32" fmla="*/ 7 w 8"/>
                <a:gd name="T33" fmla="*/ 2 h 9"/>
                <a:gd name="T34" fmla="*/ 8 w 8"/>
                <a:gd name="T35" fmla="*/ 4 h 9"/>
                <a:gd name="T36" fmla="*/ 8 w 8"/>
                <a:gd name="T37" fmla="*/ 6 h 9"/>
                <a:gd name="T38" fmla="*/ 8 w 8"/>
                <a:gd name="T39" fmla="*/ 6 h 9"/>
                <a:gd name="T40" fmla="*/ 8 w 8"/>
                <a:gd name="T4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4"/>
                    <a:pt x="4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4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A47BA8A0-20DA-45F1-88C9-1D864A80B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300413"/>
              <a:ext cx="68263" cy="119062"/>
            </a:xfrm>
            <a:custGeom>
              <a:avLst/>
              <a:gdLst>
                <a:gd name="T0" fmla="*/ 3 w 4"/>
                <a:gd name="T1" fmla="*/ 0 h 7"/>
                <a:gd name="T2" fmla="*/ 3 w 4"/>
                <a:gd name="T3" fmla="*/ 6 h 7"/>
                <a:gd name="T4" fmla="*/ 0 w 4"/>
                <a:gd name="T5" fmla="*/ 7 h 7"/>
                <a:gd name="T6" fmla="*/ 2 w 4"/>
                <a:gd name="T7" fmla="*/ 0 h 7"/>
                <a:gd name="T8" fmla="*/ 3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4" y="5"/>
                    <a:pt x="3" y="6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0E6EEFBA-D2BE-4797-823E-6FD9D5AA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3300413"/>
              <a:ext cx="50800" cy="84137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2 w 3"/>
                <a:gd name="T5" fmla="*/ 3 h 5"/>
                <a:gd name="T6" fmla="*/ 1 w 3"/>
                <a:gd name="T7" fmla="*/ 0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2"/>
                    <a:pt x="3" y="5"/>
                    <a:pt x="2" y="5"/>
                  </a:cubicBezTo>
                  <a:cubicBezTo>
                    <a:pt x="2" y="5"/>
                    <a:pt x="2" y="3"/>
                    <a:pt x="2" y="3"/>
                  </a:cubicBezTo>
                  <a:cubicBezTo>
                    <a:pt x="2" y="3"/>
                    <a:pt x="0" y="2"/>
                    <a:pt x="1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DC2F18F5-E307-4940-B672-ECC75137C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2843213"/>
              <a:ext cx="288925" cy="474662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3 h 28"/>
                <a:gd name="T4" fmla="*/ 6 w 17"/>
                <a:gd name="T5" fmla="*/ 2 h 28"/>
                <a:gd name="T6" fmla="*/ 3 w 17"/>
                <a:gd name="T7" fmla="*/ 17 h 28"/>
                <a:gd name="T8" fmla="*/ 0 w 17"/>
                <a:gd name="T9" fmla="*/ 24 h 28"/>
                <a:gd name="T10" fmla="*/ 8 w 17"/>
                <a:gd name="T11" fmla="*/ 28 h 28"/>
                <a:gd name="T12" fmla="*/ 16 w 17"/>
                <a:gd name="T13" fmla="*/ 25 h 28"/>
                <a:gd name="T14" fmla="*/ 17 w 17"/>
                <a:gd name="T15" fmla="*/ 7 h 28"/>
                <a:gd name="T16" fmla="*/ 12 w 1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2" y="0"/>
                    <a:pt x="11" y="3"/>
                    <a:pt x="10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9E2DF6B9-CF30-4DA9-89C7-BF2951812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232150"/>
              <a:ext cx="304800" cy="712787"/>
            </a:xfrm>
            <a:custGeom>
              <a:avLst/>
              <a:gdLst>
                <a:gd name="T0" fmla="*/ 0 w 18"/>
                <a:gd name="T1" fmla="*/ 3 h 42"/>
                <a:gd name="T2" fmla="*/ 0 w 18"/>
                <a:gd name="T3" fmla="*/ 17 h 42"/>
                <a:gd name="T4" fmla="*/ 4 w 18"/>
                <a:gd name="T5" fmla="*/ 29 h 42"/>
                <a:gd name="T6" fmla="*/ 0 w 18"/>
                <a:gd name="T7" fmla="*/ 39 h 42"/>
                <a:gd name="T8" fmla="*/ 1 w 18"/>
                <a:gd name="T9" fmla="*/ 41 h 42"/>
                <a:gd name="T10" fmla="*/ 5 w 18"/>
                <a:gd name="T11" fmla="*/ 41 h 42"/>
                <a:gd name="T12" fmla="*/ 5 w 18"/>
                <a:gd name="T13" fmla="*/ 39 h 42"/>
                <a:gd name="T14" fmla="*/ 7 w 18"/>
                <a:gd name="T15" fmla="*/ 38 h 42"/>
                <a:gd name="T16" fmla="*/ 7 w 18"/>
                <a:gd name="T17" fmla="*/ 39 h 42"/>
                <a:gd name="T18" fmla="*/ 11 w 18"/>
                <a:gd name="T19" fmla="*/ 40 h 42"/>
                <a:gd name="T20" fmla="*/ 11 w 18"/>
                <a:gd name="T21" fmla="*/ 37 h 42"/>
                <a:gd name="T22" fmla="*/ 10 w 18"/>
                <a:gd name="T23" fmla="*/ 34 h 42"/>
                <a:gd name="T24" fmla="*/ 9 w 18"/>
                <a:gd name="T25" fmla="*/ 33 h 42"/>
                <a:gd name="T26" fmla="*/ 13 w 18"/>
                <a:gd name="T27" fmla="*/ 19 h 42"/>
                <a:gd name="T28" fmla="*/ 17 w 18"/>
                <a:gd name="T29" fmla="*/ 9 h 42"/>
                <a:gd name="T30" fmla="*/ 17 w 18"/>
                <a:gd name="T31" fmla="*/ 7 h 42"/>
                <a:gd name="T32" fmla="*/ 16 w 18"/>
                <a:gd name="T33" fmla="*/ 5 h 42"/>
                <a:gd name="T34" fmla="*/ 14 w 18"/>
                <a:gd name="T35" fmla="*/ 1 h 42"/>
                <a:gd name="T36" fmla="*/ 1 w 18"/>
                <a:gd name="T37" fmla="*/ 0 h 42"/>
                <a:gd name="T38" fmla="*/ 0 w 18"/>
                <a:gd name="T3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2">
                  <a:moveTo>
                    <a:pt x="0" y="3"/>
                  </a:moveTo>
                  <a:cubicBezTo>
                    <a:pt x="0" y="3"/>
                    <a:pt x="0" y="15"/>
                    <a:pt x="0" y="17"/>
                  </a:cubicBezTo>
                  <a:cubicBezTo>
                    <a:pt x="1" y="18"/>
                    <a:pt x="4" y="29"/>
                    <a:pt x="4" y="29"/>
                  </a:cubicBezTo>
                  <a:cubicBezTo>
                    <a:pt x="4" y="29"/>
                    <a:pt x="0" y="38"/>
                    <a:pt x="0" y="39"/>
                  </a:cubicBezTo>
                  <a:cubicBezTo>
                    <a:pt x="0" y="39"/>
                    <a:pt x="0" y="41"/>
                    <a:pt x="1" y="41"/>
                  </a:cubicBezTo>
                  <a:cubicBezTo>
                    <a:pt x="1" y="41"/>
                    <a:pt x="4" y="42"/>
                    <a:pt x="5" y="41"/>
                  </a:cubicBezTo>
                  <a:cubicBezTo>
                    <a:pt x="5" y="41"/>
                    <a:pt x="5" y="40"/>
                    <a:pt x="5" y="39"/>
                  </a:cubicBezTo>
                  <a:cubicBezTo>
                    <a:pt x="5" y="39"/>
                    <a:pt x="6" y="40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10" y="40"/>
                    <a:pt x="11" y="40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0" y="35"/>
                    <a:pt x="10" y="34"/>
                  </a:cubicBezTo>
                  <a:cubicBezTo>
                    <a:pt x="10" y="34"/>
                    <a:pt x="9" y="33"/>
                    <a:pt x="9" y="33"/>
                  </a:cubicBezTo>
                  <a:cubicBezTo>
                    <a:pt x="9" y="33"/>
                    <a:pt x="13" y="22"/>
                    <a:pt x="13" y="19"/>
                  </a:cubicBezTo>
                  <a:cubicBezTo>
                    <a:pt x="14" y="17"/>
                    <a:pt x="16" y="9"/>
                    <a:pt x="17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4"/>
                    <a:pt x="14" y="1"/>
                    <a:pt x="14" y="1"/>
                  </a:cubicBezTo>
                  <a:cubicBezTo>
                    <a:pt x="14" y="1"/>
                    <a:pt x="7" y="2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5C5CCF16-8DEC-4764-BFE9-C064E1B9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808413"/>
              <a:ext cx="85725" cy="101600"/>
            </a:xfrm>
            <a:custGeom>
              <a:avLst/>
              <a:gdLst>
                <a:gd name="T0" fmla="*/ 0 w 5"/>
                <a:gd name="T1" fmla="*/ 6 h 6"/>
                <a:gd name="T2" fmla="*/ 1 w 5"/>
                <a:gd name="T3" fmla="*/ 4 h 6"/>
                <a:gd name="T4" fmla="*/ 2 w 5"/>
                <a:gd name="T5" fmla="*/ 2 h 6"/>
                <a:gd name="T6" fmla="*/ 3 w 5"/>
                <a:gd name="T7" fmla="*/ 0 h 6"/>
                <a:gd name="T8" fmla="*/ 3 w 5"/>
                <a:gd name="T9" fmla="*/ 2 h 6"/>
                <a:gd name="T10" fmla="*/ 5 w 5"/>
                <a:gd name="T11" fmla="*/ 6 h 6"/>
                <a:gd name="T12" fmla="*/ 5 w 5"/>
                <a:gd name="T13" fmla="*/ 6 h 6"/>
                <a:gd name="T14" fmla="*/ 0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981C8BD2-1808-43A9-9E91-DFD0DB11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249613"/>
              <a:ext cx="254000" cy="695325"/>
            </a:xfrm>
            <a:custGeom>
              <a:avLst/>
              <a:gdLst>
                <a:gd name="T0" fmla="*/ 1 w 15"/>
                <a:gd name="T1" fmla="*/ 40 h 41"/>
                <a:gd name="T2" fmla="*/ 0 w 15"/>
                <a:gd name="T3" fmla="*/ 38 h 41"/>
                <a:gd name="T4" fmla="*/ 4 w 15"/>
                <a:gd name="T5" fmla="*/ 28 h 41"/>
                <a:gd name="T6" fmla="*/ 0 w 15"/>
                <a:gd name="T7" fmla="*/ 16 h 41"/>
                <a:gd name="T8" fmla="*/ 0 w 15"/>
                <a:gd name="T9" fmla="*/ 4 h 41"/>
                <a:gd name="T10" fmla="*/ 0 w 15"/>
                <a:gd name="T11" fmla="*/ 4 h 41"/>
                <a:gd name="T12" fmla="*/ 1 w 15"/>
                <a:gd name="T13" fmla="*/ 6 h 41"/>
                <a:gd name="T14" fmla="*/ 1 w 15"/>
                <a:gd name="T15" fmla="*/ 12 h 41"/>
                <a:gd name="T16" fmla="*/ 3 w 15"/>
                <a:gd name="T17" fmla="*/ 23 h 41"/>
                <a:gd name="T18" fmla="*/ 5 w 15"/>
                <a:gd name="T19" fmla="*/ 22 h 41"/>
                <a:gd name="T20" fmla="*/ 4 w 15"/>
                <a:gd name="T21" fmla="*/ 15 h 41"/>
                <a:gd name="T22" fmla="*/ 5 w 15"/>
                <a:gd name="T23" fmla="*/ 16 h 41"/>
                <a:gd name="T24" fmla="*/ 4 w 15"/>
                <a:gd name="T25" fmla="*/ 11 h 41"/>
                <a:gd name="T26" fmla="*/ 6 w 15"/>
                <a:gd name="T27" fmla="*/ 14 h 41"/>
                <a:gd name="T28" fmla="*/ 5 w 15"/>
                <a:gd name="T29" fmla="*/ 10 h 41"/>
                <a:gd name="T30" fmla="*/ 5 w 15"/>
                <a:gd name="T31" fmla="*/ 4 h 41"/>
                <a:gd name="T32" fmla="*/ 6 w 15"/>
                <a:gd name="T33" fmla="*/ 8 h 41"/>
                <a:gd name="T34" fmla="*/ 8 w 15"/>
                <a:gd name="T35" fmla="*/ 9 h 41"/>
                <a:gd name="T36" fmla="*/ 9 w 15"/>
                <a:gd name="T37" fmla="*/ 2 h 41"/>
                <a:gd name="T38" fmla="*/ 12 w 15"/>
                <a:gd name="T39" fmla="*/ 0 h 41"/>
                <a:gd name="T40" fmla="*/ 14 w 15"/>
                <a:gd name="T41" fmla="*/ 0 h 41"/>
                <a:gd name="T42" fmla="*/ 15 w 15"/>
                <a:gd name="T43" fmla="*/ 2 h 41"/>
                <a:gd name="T44" fmla="*/ 11 w 15"/>
                <a:gd name="T45" fmla="*/ 7 h 41"/>
                <a:gd name="T46" fmla="*/ 9 w 15"/>
                <a:gd name="T47" fmla="*/ 9 h 41"/>
                <a:gd name="T48" fmla="*/ 14 w 15"/>
                <a:gd name="T49" fmla="*/ 8 h 41"/>
                <a:gd name="T50" fmla="*/ 8 w 15"/>
                <a:gd name="T51" fmla="*/ 10 h 41"/>
                <a:gd name="T52" fmla="*/ 12 w 15"/>
                <a:gd name="T53" fmla="*/ 10 h 41"/>
                <a:gd name="T54" fmla="*/ 7 w 15"/>
                <a:gd name="T55" fmla="*/ 13 h 41"/>
                <a:gd name="T56" fmla="*/ 7 w 15"/>
                <a:gd name="T57" fmla="*/ 15 h 41"/>
                <a:gd name="T58" fmla="*/ 4 w 15"/>
                <a:gd name="T59" fmla="*/ 28 h 41"/>
                <a:gd name="T60" fmla="*/ 1 w 15"/>
                <a:gd name="T61" fmla="*/ 37 h 41"/>
                <a:gd name="T62" fmla="*/ 4 w 15"/>
                <a:gd name="T63" fmla="*/ 37 h 41"/>
                <a:gd name="T64" fmla="*/ 6 w 15"/>
                <a:gd name="T65" fmla="*/ 37 h 41"/>
                <a:gd name="T66" fmla="*/ 6 w 15"/>
                <a:gd name="T67" fmla="*/ 39 h 41"/>
                <a:gd name="T68" fmla="*/ 5 w 15"/>
                <a:gd name="T69" fmla="*/ 38 h 41"/>
                <a:gd name="T70" fmla="*/ 5 w 15"/>
                <a:gd name="T71" fmla="*/ 40 h 41"/>
                <a:gd name="T72" fmla="*/ 1 w 15"/>
                <a:gd name="T7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" h="41">
                  <a:moveTo>
                    <a:pt x="1" y="40"/>
                  </a:moveTo>
                  <a:cubicBezTo>
                    <a:pt x="0" y="40"/>
                    <a:pt x="0" y="38"/>
                    <a:pt x="0" y="38"/>
                  </a:cubicBezTo>
                  <a:cubicBezTo>
                    <a:pt x="0" y="37"/>
                    <a:pt x="4" y="28"/>
                    <a:pt x="4" y="28"/>
                  </a:cubicBezTo>
                  <a:cubicBezTo>
                    <a:pt x="4" y="28"/>
                    <a:pt x="1" y="17"/>
                    <a:pt x="0" y="16"/>
                  </a:cubicBezTo>
                  <a:cubicBezTo>
                    <a:pt x="0" y="14"/>
                    <a:pt x="0" y="8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2" y="6"/>
                    <a:pt x="1" y="6"/>
                  </a:cubicBezTo>
                  <a:cubicBezTo>
                    <a:pt x="1" y="7"/>
                    <a:pt x="1" y="12"/>
                    <a:pt x="1" y="12"/>
                  </a:cubicBezTo>
                  <a:cubicBezTo>
                    <a:pt x="3" y="14"/>
                    <a:pt x="3" y="21"/>
                    <a:pt x="3" y="23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1"/>
                    <a:pt x="4" y="11"/>
                  </a:cubicBezTo>
                  <a:cubicBezTo>
                    <a:pt x="4" y="11"/>
                    <a:pt x="5" y="14"/>
                    <a:pt x="6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5" y="9"/>
                    <a:pt x="5" y="4"/>
                    <a:pt x="5" y="4"/>
                  </a:cubicBezTo>
                  <a:cubicBezTo>
                    <a:pt x="5" y="4"/>
                    <a:pt x="5" y="6"/>
                    <a:pt x="6" y="8"/>
                  </a:cubicBezTo>
                  <a:cubicBezTo>
                    <a:pt x="7" y="11"/>
                    <a:pt x="8" y="10"/>
                    <a:pt x="8" y="9"/>
                  </a:cubicBezTo>
                  <a:cubicBezTo>
                    <a:pt x="8" y="9"/>
                    <a:pt x="9" y="2"/>
                    <a:pt x="9" y="2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4" y="3"/>
                    <a:pt x="11" y="6"/>
                    <a:pt x="11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0" y="9"/>
                    <a:pt x="8" y="10"/>
                    <a:pt x="8" y="10"/>
                  </a:cubicBezTo>
                  <a:cubicBezTo>
                    <a:pt x="10" y="10"/>
                    <a:pt x="12" y="10"/>
                    <a:pt x="12" y="10"/>
                  </a:cubicBezTo>
                  <a:cubicBezTo>
                    <a:pt x="8" y="11"/>
                    <a:pt x="7" y="13"/>
                    <a:pt x="7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5" y="27"/>
                    <a:pt x="4" y="28"/>
                  </a:cubicBezTo>
                  <a:cubicBezTo>
                    <a:pt x="3" y="30"/>
                    <a:pt x="1" y="37"/>
                    <a:pt x="1" y="37"/>
                  </a:cubicBezTo>
                  <a:cubicBezTo>
                    <a:pt x="2" y="36"/>
                    <a:pt x="4" y="37"/>
                    <a:pt x="4" y="37"/>
                  </a:cubicBezTo>
                  <a:cubicBezTo>
                    <a:pt x="5" y="38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8"/>
                    <a:pt x="5" y="38"/>
                  </a:cubicBezTo>
                  <a:cubicBezTo>
                    <a:pt x="5" y="39"/>
                    <a:pt x="5" y="40"/>
                    <a:pt x="5" y="40"/>
                  </a:cubicBezTo>
                  <a:cubicBezTo>
                    <a:pt x="4" y="41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A15E3A7B-293F-43C3-ACEC-9213ABCA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825750"/>
              <a:ext cx="119063" cy="152400"/>
            </a:xfrm>
            <a:custGeom>
              <a:avLst/>
              <a:gdLst>
                <a:gd name="T0" fmla="*/ 6 w 7"/>
                <a:gd name="T1" fmla="*/ 9 h 9"/>
                <a:gd name="T2" fmla="*/ 5 w 7"/>
                <a:gd name="T3" fmla="*/ 9 h 9"/>
                <a:gd name="T4" fmla="*/ 2 w 7"/>
                <a:gd name="T5" fmla="*/ 6 h 9"/>
                <a:gd name="T6" fmla="*/ 2 w 7"/>
                <a:gd name="T7" fmla="*/ 5 h 9"/>
                <a:gd name="T8" fmla="*/ 1 w 7"/>
                <a:gd name="T9" fmla="*/ 3 h 9"/>
                <a:gd name="T10" fmla="*/ 2 w 7"/>
                <a:gd name="T11" fmla="*/ 3 h 9"/>
                <a:gd name="T12" fmla="*/ 1 w 7"/>
                <a:gd name="T13" fmla="*/ 2 h 9"/>
                <a:gd name="T14" fmla="*/ 1 w 7"/>
                <a:gd name="T15" fmla="*/ 0 h 9"/>
                <a:gd name="T16" fmla="*/ 1 w 7"/>
                <a:gd name="T17" fmla="*/ 0 h 9"/>
                <a:gd name="T18" fmla="*/ 2 w 7"/>
                <a:gd name="T19" fmla="*/ 1 h 9"/>
                <a:gd name="T20" fmla="*/ 3 w 7"/>
                <a:gd name="T21" fmla="*/ 2 h 9"/>
                <a:gd name="T22" fmla="*/ 4 w 7"/>
                <a:gd name="T23" fmla="*/ 4 h 9"/>
                <a:gd name="T24" fmla="*/ 6 w 7"/>
                <a:gd name="T25" fmla="*/ 6 h 9"/>
                <a:gd name="T26" fmla="*/ 7 w 7"/>
                <a:gd name="T27" fmla="*/ 7 h 9"/>
                <a:gd name="T28" fmla="*/ 6 w 7"/>
                <a:gd name="T2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6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60BE0B17-29AE-474A-A485-CD7D2DE94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2894013"/>
              <a:ext cx="68263" cy="50800"/>
            </a:xfrm>
            <a:custGeom>
              <a:avLst/>
              <a:gdLst>
                <a:gd name="T0" fmla="*/ 43 w 43"/>
                <a:gd name="T1" fmla="*/ 32 h 32"/>
                <a:gd name="T2" fmla="*/ 0 w 43"/>
                <a:gd name="T3" fmla="*/ 0 h 32"/>
                <a:gd name="T4" fmla="*/ 43 w 43"/>
                <a:gd name="T5" fmla="*/ 32 h 32"/>
                <a:gd name="T6" fmla="*/ 43 w 4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2">
                  <a:moveTo>
                    <a:pt x="43" y="32"/>
                  </a:moveTo>
                  <a:lnTo>
                    <a:pt x="0" y="0"/>
                  </a:lnTo>
                  <a:lnTo>
                    <a:pt x="43" y="32"/>
                  </a:lnTo>
                  <a:lnTo>
                    <a:pt x="43" y="32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F6CD6E87-5FC2-4F27-B4EA-D3AD3717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2909888"/>
              <a:ext cx="134938" cy="322262"/>
            </a:xfrm>
            <a:custGeom>
              <a:avLst/>
              <a:gdLst>
                <a:gd name="T0" fmla="*/ 8 w 8"/>
                <a:gd name="T1" fmla="*/ 0 h 19"/>
                <a:gd name="T2" fmla="*/ 5 w 8"/>
                <a:gd name="T3" fmla="*/ 2 h 19"/>
                <a:gd name="T4" fmla="*/ 2 w 8"/>
                <a:gd name="T5" fmla="*/ 10 h 19"/>
                <a:gd name="T6" fmla="*/ 0 w 8"/>
                <a:gd name="T7" fmla="*/ 18 h 19"/>
                <a:gd name="T8" fmla="*/ 6 w 8"/>
                <a:gd name="T9" fmla="*/ 18 h 19"/>
                <a:gd name="T10" fmla="*/ 3 w 8"/>
                <a:gd name="T11" fmla="*/ 16 h 19"/>
                <a:gd name="T12" fmla="*/ 6 w 8"/>
                <a:gd name="T13" fmla="*/ 12 h 19"/>
                <a:gd name="T14" fmla="*/ 5 w 8"/>
                <a:gd name="T15" fmla="*/ 10 h 19"/>
                <a:gd name="T16" fmla="*/ 5 w 8"/>
                <a:gd name="T17" fmla="*/ 3 h 19"/>
                <a:gd name="T18" fmla="*/ 8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9"/>
                    <a:pt x="6" y="18"/>
                  </a:cubicBezTo>
                  <a:cubicBezTo>
                    <a:pt x="6" y="18"/>
                    <a:pt x="3" y="19"/>
                    <a:pt x="3" y="16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6" y="12"/>
                    <a:pt x="5" y="12"/>
                    <a:pt x="5" y="10"/>
                  </a:cubicBezTo>
                  <a:cubicBezTo>
                    <a:pt x="5" y="8"/>
                    <a:pt x="5" y="3"/>
                    <a:pt x="5" y="3"/>
                  </a:cubicBezTo>
                  <a:cubicBezTo>
                    <a:pt x="5" y="3"/>
                    <a:pt x="6" y="1"/>
                    <a:pt x="8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8F72692C-5B6B-4C43-8639-BD955E3A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2859088"/>
              <a:ext cx="187325" cy="509587"/>
            </a:xfrm>
            <a:custGeom>
              <a:avLst/>
              <a:gdLst>
                <a:gd name="T0" fmla="*/ 6 w 11"/>
                <a:gd name="T1" fmla="*/ 30 h 30"/>
                <a:gd name="T2" fmla="*/ 4 w 11"/>
                <a:gd name="T3" fmla="*/ 27 h 30"/>
                <a:gd name="T4" fmla="*/ 1 w 11"/>
                <a:gd name="T5" fmla="*/ 16 h 30"/>
                <a:gd name="T6" fmla="*/ 0 w 11"/>
                <a:gd name="T7" fmla="*/ 0 h 30"/>
                <a:gd name="T8" fmla="*/ 2 w 11"/>
                <a:gd name="T9" fmla="*/ 1 h 30"/>
                <a:gd name="T10" fmla="*/ 8 w 11"/>
                <a:gd name="T11" fmla="*/ 3 h 30"/>
                <a:gd name="T12" fmla="*/ 11 w 11"/>
                <a:gd name="T13" fmla="*/ 17 h 30"/>
                <a:gd name="T14" fmla="*/ 10 w 11"/>
                <a:gd name="T15" fmla="*/ 23 h 30"/>
                <a:gd name="T16" fmla="*/ 6 w 1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0">
                  <a:moveTo>
                    <a:pt x="6" y="30"/>
                  </a:moveTo>
                  <a:cubicBezTo>
                    <a:pt x="6" y="30"/>
                    <a:pt x="6" y="28"/>
                    <a:pt x="4" y="27"/>
                  </a:cubicBezTo>
                  <a:cubicBezTo>
                    <a:pt x="4" y="27"/>
                    <a:pt x="1" y="21"/>
                    <a:pt x="1" y="16"/>
                  </a:cubicBezTo>
                  <a:cubicBezTo>
                    <a:pt x="1" y="10"/>
                    <a:pt x="1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7" y="2"/>
                    <a:pt x="8" y="3"/>
                  </a:cubicBezTo>
                  <a:cubicBezTo>
                    <a:pt x="8" y="3"/>
                    <a:pt x="10" y="8"/>
                    <a:pt x="11" y="17"/>
                  </a:cubicBezTo>
                  <a:cubicBezTo>
                    <a:pt x="11" y="17"/>
                    <a:pt x="10" y="22"/>
                    <a:pt x="10" y="23"/>
                  </a:cubicBezTo>
                  <a:cubicBezTo>
                    <a:pt x="10" y="23"/>
                    <a:pt x="8" y="27"/>
                    <a:pt x="6" y="3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CE1DE13-F60F-4E8C-9DD5-62FC890F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825750"/>
              <a:ext cx="101600" cy="152400"/>
            </a:xfrm>
            <a:custGeom>
              <a:avLst/>
              <a:gdLst>
                <a:gd name="T0" fmla="*/ 1 w 6"/>
                <a:gd name="T1" fmla="*/ 0 h 9"/>
                <a:gd name="T2" fmla="*/ 1 w 6"/>
                <a:gd name="T3" fmla="*/ 0 h 9"/>
                <a:gd name="T4" fmla="*/ 2 w 6"/>
                <a:gd name="T5" fmla="*/ 3 h 9"/>
                <a:gd name="T6" fmla="*/ 2 w 6"/>
                <a:gd name="T7" fmla="*/ 4 h 9"/>
                <a:gd name="T8" fmla="*/ 1 w 6"/>
                <a:gd name="T9" fmla="*/ 4 h 9"/>
                <a:gd name="T10" fmla="*/ 2 w 6"/>
                <a:gd name="T11" fmla="*/ 6 h 9"/>
                <a:gd name="T12" fmla="*/ 5 w 6"/>
                <a:gd name="T13" fmla="*/ 8 h 9"/>
                <a:gd name="T14" fmla="*/ 6 w 6"/>
                <a:gd name="T15" fmla="*/ 8 h 9"/>
                <a:gd name="T16" fmla="*/ 6 w 6"/>
                <a:gd name="T17" fmla="*/ 8 h 9"/>
                <a:gd name="T18" fmla="*/ 6 w 6"/>
                <a:gd name="T19" fmla="*/ 9 h 9"/>
                <a:gd name="T20" fmla="*/ 5 w 6"/>
                <a:gd name="T21" fmla="*/ 9 h 9"/>
                <a:gd name="T22" fmla="*/ 2 w 6"/>
                <a:gd name="T23" fmla="*/ 6 h 9"/>
                <a:gd name="T24" fmla="*/ 2 w 6"/>
                <a:gd name="T25" fmla="*/ 5 h 9"/>
                <a:gd name="T26" fmla="*/ 1 w 6"/>
                <a:gd name="T27" fmla="*/ 3 h 9"/>
                <a:gd name="T28" fmla="*/ 2 w 6"/>
                <a:gd name="T29" fmla="*/ 3 h 9"/>
                <a:gd name="T30" fmla="*/ 1 w 6"/>
                <a:gd name="T31" fmla="*/ 2 h 9"/>
                <a:gd name="T32" fmla="*/ 1 w 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74C94D5-F279-4F92-9A2B-A089368A8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3232150"/>
              <a:ext cx="220663" cy="50800"/>
            </a:xfrm>
            <a:custGeom>
              <a:avLst/>
              <a:gdLst>
                <a:gd name="T0" fmla="*/ 1 w 13"/>
                <a:gd name="T1" fmla="*/ 0 h 3"/>
                <a:gd name="T2" fmla="*/ 12 w 13"/>
                <a:gd name="T3" fmla="*/ 1 h 3"/>
                <a:gd name="T4" fmla="*/ 13 w 13"/>
                <a:gd name="T5" fmla="*/ 2 h 3"/>
                <a:gd name="T6" fmla="*/ 0 w 13"/>
                <a:gd name="T7" fmla="*/ 1 h 3"/>
                <a:gd name="T8" fmla="*/ 1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" y="0"/>
                  </a:moveTo>
                  <a:cubicBezTo>
                    <a:pt x="5" y="2"/>
                    <a:pt x="10" y="2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5" y="3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817FE4E-6D0B-470C-B4B2-7B7E7E1E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925" y="2909888"/>
              <a:ext cx="50800" cy="288925"/>
            </a:xfrm>
            <a:custGeom>
              <a:avLst/>
              <a:gdLst>
                <a:gd name="T0" fmla="*/ 0 w 3"/>
                <a:gd name="T1" fmla="*/ 17 h 17"/>
                <a:gd name="T2" fmla="*/ 0 w 3"/>
                <a:gd name="T3" fmla="*/ 13 h 17"/>
                <a:gd name="T4" fmla="*/ 0 w 3"/>
                <a:gd name="T5" fmla="*/ 12 h 17"/>
                <a:gd name="T6" fmla="*/ 3 w 3"/>
                <a:gd name="T7" fmla="*/ 2 h 17"/>
                <a:gd name="T8" fmla="*/ 2 w 3"/>
                <a:gd name="T9" fmla="*/ 1 h 17"/>
                <a:gd name="T10" fmla="*/ 3 w 3"/>
                <a:gd name="T11" fmla="*/ 0 h 17"/>
                <a:gd name="T12" fmla="*/ 2 w 3"/>
                <a:gd name="T13" fmla="*/ 1 h 17"/>
                <a:gd name="T14" fmla="*/ 3 w 3"/>
                <a:gd name="T15" fmla="*/ 2 h 17"/>
                <a:gd name="T16" fmla="*/ 0 w 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8"/>
                    <a:pt x="1" y="14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39B7D635-764A-4D37-B7C7-2F9843B3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2927350"/>
              <a:ext cx="33338" cy="68262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C952E9F1-21AE-41E1-AFDA-1B8B0BA9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046413"/>
              <a:ext cx="0" cy="33337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4" name="Freeform 60">
              <a:extLst>
                <a:ext uri="{FF2B5EF4-FFF2-40B4-BE49-F238E27FC236}">
                  <a16:creationId xmlns:a16="http://schemas.microsoft.com/office/drawing/2014/main" id="{035E5300-D979-4FCF-91EF-B04EB967A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944813"/>
              <a:ext cx="119063" cy="373062"/>
            </a:xfrm>
            <a:custGeom>
              <a:avLst/>
              <a:gdLst>
                <a:gd name="T0" fmla="*/ 0 w 7"/>
                <a:gd name="T1" fmla="*/ 21 h 22"/>
                <a:gd name="T2" fmla="*/ 1 w 7"/>
                <a:gd name="T3" fmla="*/ 16 h 22"/>
                <a:gd name="T4" fmla="*/ 1 w 7"/>
                <a:gd name="T5" fmla="*/ 8 h 22"/>
                <a:gd name="T6" fmla="*/ 2 w 7"/>
                <a:gd name="T7" fmla="*/ 14 h 22"/>
                <a:gd name="T8" fmla="*/ 2 w 7"/>
                <a:gd name="T9" fmla="*/ 6 h 22"/>
                <a:gd name="T10" fmla="*/ 2 w 7"/>
                <a:gd name="T11" fmla="*/ 16 h 22"/>
                <a:gd name="T12" fmla="*/ 4 w 7"/>
                <a:gd name="T13" fmla="*/ 10 h 22"/>
                <a:gd name="T14" fmla="*/ 4 w 7"/>
                <a:gd name="T15" fmla="*/ 0 h 22"/>
                <a:gd name="T16" fmla="*/ 5 w 7"/>
                <a:gd name="T17" fmla="*/ 9 h 22"/>
                <a:gd name="T18" fmla="*/ 7 w 7"/>
                <a:gd name="T19" fmla="*/ 7 h 22"/>
                <a:gd name="T20" fmla="*/ 5 w 7"/>
                <a:gd name="T21" fmla="*/ 10 h 22"/>
                <a:gd name="T22" fmla="*/ 5 w 7"/>
                <a:gd name="T23" fmla="*/ 11 h 22"/>
                <a:gd name="T24" fmla="*/ 5 w 7"/>
                <a:gd name="T25" fmla="*/ 12 h 22"/>
                <a:gd name="T26" fmla="*/ 6 w 7"/>
                <a:gd name="T27" fmla="*/ 13 h 22"/>
                <a:gd name="T28" fmla="*/ 4 w 7"/>
                <a:gd name="T29" fmla="*/ 13 h 22"/>
                <a:gd name="T30" fmla="*/ 6 w 7"/>
                <a:gd name="T31" fmla="*/ 13 h 22"/>
                <a:gd name="T32" fmla="*/ 4 w 7"/>
                <a:gd name="T33" fmla="*/ 15 h 22"/>
                <a:gd name="T34" fmla="*/ 1 w 7"/>
                <a:gd name="T35" fmla="*/ 22 h 22"/>
                <a:gd name="T36" fmla="*/ 0 w 7"/>
                <a:gd name="T3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">
                  <a:moveTo>
                    <a:pt x="0" y="21"/>
                  </a:moveTo>
                  <a:cubicBezTo>
                    <a:pt x="1" y="19"/>
                    <a:pt x="1" y="16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10"/>
                    <a:pt x="2" y="14"/>
                    <a:pt x="2" y="14"/>
                  </a:cubicBezTo>
                  <a:cubicBezTo>
                    <a:pt x="2" y="12"/>
                    <a:pt x="2" y="6"/>
                    <a:pt x="2" y="6"/>
                  </a:cubicBezTo>
                  <a:cubicBezTo>
                    <a:pt x="2" y="6"/>
                    <a:pt x="2" y="16"/>
                    <a:pt x="2" y="16"/>
                  </a:cubicBezTo>
                  <a:cubicBezTo>
                    <a:pt x="3" y="14"/>
                    <a:pt x="4" y="10"/>
                    <a:pt x="4" y="10"/>
                  </a:cubicBezTo>
                  <a:cubicBezTo>
                    <a:pt x="3" y="7"/>
                    <a:pt x="4" y="0"/>
                    <a:pt x="4" y="0"/>
                  </a:cubicBezTo>
                  <a:cubicBezTo>
                    <a:pt x="4" y="0"/>
                    <a:pt x="4" y="8"/>
                    <a:pt x="5" y="9"/>
                  </a:cubicBezTo>
                  <a:cubicBezTo>
                    <a:pt x="6" y="10"/>
                    <a:pt x="7" y="7"/>
                    <a:pt x="7" y="7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2"/>
                    <a:pt x="4" y="13"/>
                    <a:pt x="4" y="13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3" y="15"/>
                    <a:pt x="2" y="20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5" name="Freeform 61">
              <a:extLst>
                <a:ext uri="{FF2B5EF4-FFF2-40B4-BE49-F238E27FC236}">
                  <a16:creationId xmlns:a16="http://schemas.microsoft.com/office/drawing/2014/main" id="{2FC22FA5-10B2-4F47-83A9-86E9326E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2859088"/>
              <a:ext cx="490538" cy="560387"/>
            </a:xfrm>
            <a:custGeom>
              <a:avLst/>
              <a:gdLst>
                <a:gd name="T0" fmla="*/ 29 w 29"/>
                <a:gd name="T1" fmla="*/ 1 h 33"/>
                <a:gd name="T2" fmla="*/ 28 w 29"/>
                <a:gd name="T3" fmla="*/ 14 h 33"/>
                <a:gd name="T4" fmla="*/ 18 w 29"/>
                <a:gd name="T5" fmla="*/ 33 h 33"/>
                <a:gd name="T6" fmla="*/ 17 w 29"/>
                <a:gd name="T7" fmla="*/ 32 h 33"/>
                <a:gd name="T8" fmla="*/ 19 w 29"/>
                <a:gd name="T9" fmla="*/ 16 h 33"/>
                <a:gd name="T10" fmla="*/ 20 w 29"/>
                <a:gd name="T11" fmla="*/ 10 h 33"/>
                <a:gd name="T12" fmla="*/ 15 w 29"/>
                <a:gd name="T13" fmla="*/ 10 h 33"/>
                <a:gd name="T14" fmla="*/ 14 w 29"/>
                <a:gd name="T15" fmla="*/ 11 h 33"/>
                <a:gd name="T16" fmla="*/ 8 w 29"/>
                <a:gd name="T17" fmla="*/ 10 h 33"/>
                <a:gd name="T18" fmla="*/ 0 w 29"/>
                <a:gd name="T19" fmla="*/ 8 h 33"/>
                <a:gd name="T20" fmla="*/ 1 w 29"/>
                <a:gd name="T21" fmla="*/ 4 h 33"/>
                <a:gd name="T22" fmla="*/ 13 w 29"/>
                <a:gd name="T23" fmla="*/ 5 h 33"/>
                <a:gd name="T24" fmla="*/ 17 w 29"/>
                <a:gd name="T25" fmla="*/ 5 h 33"/>
                <a:gd name="T26" fmla="*/ 19 w 29"/>
                <a:gd name="T27" fmla="*/ 5 h 33"/>
                <a:gd name="T28" fmla="*/ 19 w 29"/>
                <a:gd name="T29" fmla="*/ 4 h 33"/>
                <a:gd name="T30" fmla="*/ 21 w 29"/>
                <a:gd name="T31" fmla="*/ 4 h 33"/>
                <a:gd name="T32" fmla="*/ 21 w 29"/>
                <a:gd name="T33" fmla="*/ 1 h 33"/>
                <a:gd name="T34" fmla="*/ 25 w 29"/>
                <a:gd name="T35" fmla="*/ 1 h 33"/>
                <a:gd name="T36" fmla="*/ 28 w 29"/>
                <a:gd name="T37" fmla="*/ 0 h 33"/>
                <a:gd name="T38" fmla="*/ 29 w 29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3">
                  <a:moveTo>
                    <a:pt x="29" y="1"/>
                  </a:moveTo>
                  <a:cubicBezTo>
                    <a:pt x="29" y="1"/>
                    <a:pt x="29" y="10"/>
                    <a:pt x="28" y="14"/>
                  </a:cubicBezTo>
                  <a:cubicBezTo>
                    <a:pt x="28" y="14"/>
                    <a:pt x="24" y="31"/>
                    <a:pt x="18" y="33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6" y="31"/>
                    <a:pt x="19" y="17"/>
                    <a:pt x="19" y="16"/>
                  </a:cubicBezTo>
                  <a:cubicBezTo>
                    <a:pt x="19" y="15"/>
                    <a:pt x="20" y="10"/>
                    <a:pt x="20" y="10"/>
                  </a:cubicBezTo>
                  <a:cubicBezTo>
                    <a:pt x="20" y="10"/>
                    <a:pt x="16" y="10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1"/>
                    <a:pt x="9" y="10"/>
                    <a:pt x="8" y="10"/>
                  </a:cubicBezTo>
                  <a:cubicBezTo>
                    <a:pt x="7" y="10"/>
                    <a:pt x="1" y="9"/>
                    <a:pt x="0" y="8"/>
                  </a:cubicBezTo>
                  <a:cubicBezTo>
                    <a:pt x="0" y="8"/>
                    <a:pt x="1" y="5"/>
                    <a:pt x="1" y="4"/>
                  </a:cubicBezTo>
                  <a:cubicBezTo>
                    <a:pt x="1" y="4"/>
                    <a:pt x="11" y="5"/>
                    <a:pt x="13" y="5"/>
                  </a:cubicBezTo>
                  <a:cubicBezTo>
                    <a:pt x="13" y="5"/>
                    <a:pt x="17" y="5"/>
                    <a:pt x="17" y="5"/>
                  </a:cubicBezTo>
                  <a:cubicBezTo>
                    <a:pt x="17" y="4"/>
                    <a:pt x="19" y="5"/>
                    <a:pt x="19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0" y="2"/>
                    <a:pt x="21" y="1"/>
                  </a:cubicBezTo>
                  <a:cubicBezTo>
                    <a:pt x="23" y="1"/>
                    <a:pt x="25" y="1"/>
                    <a:pt x="25" y="1"/>
                  </a:cubicBezTo>
                  <a:cubicBezTo>
                    <a:pt x="26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6" name="Freeform 62">
              <a:extLst>
                <a:ext uri="{FF2B5EF4-FFF2-40B4-BE49-F238E27FC236}">
                  <a16:creationId xmlns:a16="http://schemas.microsoft.com/office/drawing/2014/main" id="{70E934CF-784B-463E-95AE-095E16E5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2876550"/>
              <a:ext cx="474663" cy="508000"/>
            </a:xfrm>
            <a:custGeom>
              <a:avLst/>
              <a:gdLst>
                <a:gd name="T0" fmla="*/ 1 w 28"/>
                <a:gd name="T1" fmla="*/ 4 h 30"/>
                <a:gd name="T2" fmla="*/ 11 w 28"/>
                <a:gd name="T3" fmla="*/ 5 h 30"/>
                <a:gd name="T4" fmla="*/ 16 w 28"/>
                <a:gd name="T5" fmla="*/ 7 h 30"/>
                <a:gd name="T6" fmla="*/ 13 w 28"/>
                <a:gd name="T7" fmla="*/ 5 h 30"/>
                <a:gd name="T8" fmla="*/ 17 w 28"/>
                <a:gd name="T9" fmla="*/ 7 h 30"/>
                <a:gd name="T10" fmla="*/ 15 w 28"/>
                <a:gd name="T11" fmla="*/ 5 h 30"/>
                <a:gd name="T12" fmla="*/ 18 w 28"/>
                <a:gd name="T13" fmla="*/ 7 h 30"/>
                <a:gd name="T14" fmla="*/ 17 w 28"/>
                <a:gd name="T15" fmla="*/ 5 h 30"/>
                <a:gd name="T16" fmla="*/ 17 w 28"/>
                <a:gd name="T17" fmla="*/ 4 h 30"/>
                <a:gd name="T18" fmla="*/ 18 w 28"/>
                <a:gd name="T19" fmla="*/ 4 h 30"/>
                <a:gd name="T20" fmla="*/ 19 w 28"/>
                <a:gd name="T21" fmla="*/ 6 h 30"/>
                <a:gd name="T22" fmla="*/ 19 w 28"/>
                <a:gd name="T23" fmla="*/ 4 h 30"/>
                <a:gd name="T24" fmla="*/ 20 w 28"/>
                <a:gd name="T25" fmla="*/ 5 h 30"/>
                <a:gd name="T26" fmla="*/ 20 w 28"/>
                <a:gd name="T27" fmla="*/ 5 h 30"/>
                <a:gd name="T28" fmla="*/ 20 w 28"/>
                <a:gd name="T29" fmla="*/ 1 h 30"/>
                <a:gd name="T30" fmla="*/ 20 w 28"/>
                <a:gd name="T31" fmla="*/ 0 h 30"/>
                <a:gd name="T32" fmla="*/ 22 w 28"/>
                <a:gd name="T33" fmla="*/ 0 h 30"/>
                <a:gd name="T34" fmla="*/ 22 w 28"/>
                <a:gd name="T35" fmla="*/ 0 h 30"/>
                <a:gd name="T36" fmla="*/ 24 w 28"/>
                <a:gd name="T37" fmla="*/ 0 h 30"/>
                <a:gd name="T38" fmla="*/ 23 w 28"/>
                <a:gd name="T39" fmla="*/ 2 h 30"/>
                <a:gd name="T40" fmla="*/ 27 w 28"/>
                <a:gd name="T41" fmla="*/ 0 h 30"/>
                <a:gd name="T42" fmla="*/ 28 w 28"/>
                <a:gd name="T43" fmla="*/ 0 h 30"/>
                <a:gd name="T44" fmla="*/ 28 w 28"/>
                <a:gd name="T45" fmla="*/ 1 h 30"/>
                <a:gd name="T46" fmla="*/ 26 w 28"/>
                <a:gd name="T47" fmla="*/ 2 h 30"/>
                <a:gd name="T48" fmla="*/ 27 w 28"/>
                <a:gd name="T49" fmla="*/ 8 h 30"/>
                <a:gd name="T50" fmla="*/ 27 w 28"/>
                <a:gd name="T51" fmla="*/ 12 h 30"/>
                <a:gd name="T52" fmla="*/ 27 w 28"/>
                <a:gd name="T53" fmla="*/ 13 h 30"/>
                <a:gd name="T54" fmla="*/ 26 w 28"/>
                <a:gd name="T55" fmla="*/ 15 h 30"/>
                <a:gd name="T56" fmla="*/ 25 w 28"/>
                <a:gd name="T57" fmla="*/ 8 h 30"/>
                <a:gd name="T58" fmla="*/ 25 w 28"/>
                <a:gd name="T59" fmla="*/ 3 h 30"/>
                <a:gd name="T60" fmla="*/ 25 w 28"/>
                <a:gd name="T61" fmla="*/ 9 h 30"/>
                <a:gd name="T62" fmla="*/ 25 w 28"/>
                <a:gd name="T63" fmla="*/ 15 h 30"/>
                <a:gd name="T64" fmla="*/ 20 w 28"/>
                <a:gd name="T65" fmla="*/ 27 h 30"/>
                <a:gd name="T66" fmla="*/ 17 w 28"/>
                <a:gd name="T67" fmla="*/ 30 h 30"/>
                <a:gd name="T68" fmla="*/ 19 w 28"/>
                <a:gd name="T69" fmla="*/ 19 h 30"/>
                <a:gd name="T70" fmla="*/ 19 w 28"/>
                <a:gd name="T71" fmla="*/ 8 h 30"/>
                <a:gd name="T72" fmla="*/ 15 w 28"/>
                <a:gd name="T73" fmla="*/ 8 h 30"/>
                <a:gd name="T74" fmla="*/ 12 w 28"/>
                <a:gd name="T75" fmla="*/ 8 h 30"/>
                <a:gd name="T76" fmla="*/ 13 w 28"/>
                <a:gd name="T77" fmla="*/ 8 h 30"/>
                <a:gd name="T78" fmla="*/ 9 w 28"/>
                <a:gd name="T79" fmla="*/ 8 h 30"/>
                <a:gd name="T80" fmla="*/ 0 w 28"/>
                <a:gd name="T81" fmla="*/ 7 h 30"/>
                <a:gd name="T82" fmla="*/ 1 w 28"/>
                <a:gd name="T8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30">
                  <a:moveTo>
                    <a:pt x="1" y="4"/>
                  </a:moveTo>
                  <a:cubicBezTo>
                    <a:pt x="2" y="3"/>
                    <a:pt x="11" y="5"/>
                    <a:pt x="11" y="5"/>
                  </a:cubicBezTo>
                  <a:cubicBezTo>
                    <a:pt x="11" y="5"/>
                    <a:pt x="15" y="8"/>
                    <a:pt x="16" y="7"/>
                  </a:cubicBezTo>
                  <a:cubicBezTo>
                    <a:pt x="16" y="7"/>
                    <a:pt x="13" y="6"/>
                    <a:pt x="13" y="5"/>
                  </a:cubicBezTo>
                  <a:cubicBezTo>
                    <a:pt x="14" y="4"/>
                    <a:pt x="17" y="7"/>
                    <a:pt x="17" y="7"/>
                  </a:cubicBezTo>
                  <a:cubicBezTo>
                    <a:pt x="17" y="7"/>
                    <a:pt x="16" y="5"/>
                    <a:pt x="15" y="5"/>
                  </a:cubicBezTo>
                  <a:cubicBezTo>
                    <a:pt x="15" y="5"/>
                    <a:pt x="17" y="4"/>
                    <a:pt x="18" y="7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4"/>
                    <a:pt x="19" y="4"/>
                  </a:cubicBezTo>
                  <a:cubicBezTo>
                    <a:pt x="19" y="4"/>
                    <a:pt x="20" y="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22" y="2"/>
                    <a:pt x="20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4" y="0"/>
                    <a:pt x="24" y="0"/>
                  </a:cubicBezTo>
                  <a:cubicBezTo>
                    <a:pt x="24" y="0"/>
                    <a:pt x="23" y="2"/>
                    <a:pt x="23" y="2"/>
                  </a:cubicBezTo>
                  <a:cubicBezTo>
                    <a:pt x="23" y="2"/>
                    <a:pt x="26" y="1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5" y="2"/>
                    <a:pt x="27" y="4"/>
                    <a:pt x="27" y="8"/>
                  </a:cubicBezTo>
                  <a:cubicBezTo>
                    <a:pt x="27" y="9"/>
                    <a:pt x="27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7" y="13"/>
                    <a:pt x="27" y="14"/>
                    <a:pt x="26" y="1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5"/>
                    <a:pt x="25" y="15"/>
                  </a:cubicBezTo>
                  <a:cubicBezTo>
                    <a:pt x="24" y="16"/>
                    <a:pt x="20" y="27"/>
                    <a:pt x="20" y="27"/>
                  </a:cubicBezTo>
                  <a:cubicBezTo>
                    <a:pt x="20" y="27"/>
                    <a:pt x="17" y="30"/>
                    <a:pt x="17" y="30"/>
                  </a:cubicBezTo>
                  <a:cubicBezTo>
                    <a:pt x="17" y="30"/>
                    <a:pt x="19" y="19"/>
                    <a:pt x="19" y="19"/>
                  </a:cubicBezTo>
                  <a:cubicBezTo>
                    <a:pt x="19" y="18"/>
                    <a:pt x="19" y="8"/>
                    <a:pt x="19" y="8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3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8"/>
                    <a:pt x="0" y="7"/>
                    <a:pt x="0" y="7"/>
                  </a:cubicBezTo>
                  <a:cubicBezTo>
                    <a:pt x="0" y="7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7" name="Freeform 63">
              <a:extLst>
                <a:ext uri="{FF2B5EF4-FFF2-40B4-BE49-F238E27FC236}">
                  <a16:creationId xmlns:a16="http://schemas.microsoft.com/office/drawing/2014/main" id="{B333CB12-D487-4A56-86DA-30727FE83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876675"/>
              <a:ext cx="152400" cy="169862"/>
            </a:xfrm>
            <a:custGeom>
              <a:avLst/>
              <a:gdLst>
                <a:gd name="T0" fmla="*/ 4 w 9"/>
                <a:gd name="T1" fmla="*/ 2 h 10"/>
                <a:gd name="T2" fmla="*/ 6 w 9"/>
                <a:gd name="T3" fmla="*/ 5 h 10"/>
                <a:gd name="T4" fmla="*/ 8 w 9"/>
                <a:gd name="T5" fmla="*/ 9 h 10"/>
                <a:gd name="T6" fmla="*/ 4 w 9"/>
                <a:gd name="T7" fmla="*/ 9 h 10"/>
                <a:gd name="T8" fmla="*/ 2 w 9"/>
                <a:gd name="T9" fmla="*/ 7 h 10"/>
                <a:gd name="T10" fmla="*/ 0 w 9"/>
                <a:gd name="T11" fmla="*/ 5 h 10"/>
                <a:gd name="T12" fmla="*/ 0 w 9"/>
                <a:gd name="T13" fmla="*/ 2 h 10"/>
                <a:gd name="T14" fmla="*/ 4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2"/>
                  </a:moveTo>
                  <a:cubicBezTo>
                    <a:pt x="4" y="2"/>
                    <a:pt x="5" y="4"/>
                    <a:pt x="6" y="5"/>
                  </a:cubicBezTo>
                  <a:cubicBezTo>
                    <a:pt x="6" y="5"/>
                    <a:pt x="9" y="8"/>
                    <a:pt x="8" y="9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2" y="8"/>
                    <a:pt x="3" y="7"/>
                    <a:pt x="2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8" name="Freeform 64">
              <a:extLst>
                <a:ext uri="{FF2B5EF4-FFF2-40B4-BE49-F238E27FC236}">
                  <a16:creationId xmlns:a16="http://schemas.microsoft.com/office/drawing/2014/main" id="{AB9E35B6-9C74-4028-8081-318B7839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876675"/>
              <a:ext cx="101600" cy="134937"/>
            </a:xfrm>
            <a:custGeom>
              <a:avLst/>
              <a:gdLst>
                <a:gd name="T0" fmla="*/ 4 w 6"/>
                <a:gd name="T1" fmla="*/ 1 h 8"/>
                <a:gd name="T2" fmla="*/ 5 w 6"/>
                <a:gd name="T3" fmla="*/ 4 h 8"/>
                <a:gd name="T4" fmla="*/ 5 w 6"/>
                <a:gd name="T5" fmla="*/ 7 h 8"/>
                <a:gd name="T6" fmla="*/ 1 w 6"/>
                <a:gd name="T7" fmla="*/ 7 h 8"/>
                <a:gd name="T8" fmla="*/ 1 w 6"/>
                <a:gd name="T9" fmla="*/ 4 h 8"/>
                <a:gd name="T10" fmla="*/ 1 w 6"/>
                <a:gd name="T11" fmla="*/ 0 h 8"/>
                <a:gd name="T12" fmla="*/ 4 w 6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1"/>
                  </a:moveTo>
                  <a:cubicBezTo>
                    <a:pt x="4" y="1"/>
                    <a:pt x="4" y="3"/>
                    <a:pt x="5" y="4"/>
                  </a:cubicBezTo>
                  <a:cubicBezTo>
                    <a:pt x="5" y="4"/>
                    <a:pt x="6" y="7"/>
                    <a:pt x="5" y="7"/>
                  </a:cubicBezTo>
                  <a:cubicBezTo>
                    <a:pt x="5" y="7"/>
                    <a:pt x="1" y="8"/>
                    <a:pt x="1" y="7"/>
                  </a:cubicBezTo>
                  <a:cubicBezTo>
                    <a:pt x="0" y="6"/>
                    <a:pt x="1" y="4"/>
                    <a:pt x="1" y="4"/>
                  </a:cubicBezTo>
                  <a:cubicBezTo>
                    <a:pt x="1" y="4"/>
                    <a:pt x="1" y="1"/>
                    <a:pt x="1" y="0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9" name="Freeform 65">
              <a:extLst>
                <a:ext uri="{FF2B5EF4-FFF2-40B4-BE49-F238E27FC236}">
                  <a16:creationId xmlns:a16="http://schemas.microsoft.com/office/drawing/2014/main" id="{9D39EACE-1435-4DF9-87E7-0D33ACDA8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317875"/>
              <a:ext cx="203200" cy="525462"/>
            </a:xfrm>
            <a:custGeom>
              <a:avLst/>
              <a:gdLst>
                <a:gd name="T0" fmla="*/ 3 w 12"/>
                <a:gd name="T1" fmla="*/ 19 h 31"/>
                <a:gd name="T2" fmla="*/ 3 w 12"/>
                <a:gd name="T3" fmla="*/ 13 h 31"/>
                <a:gd name="T4" fmla="*/ 5 w 12"/>
                <a:gd name="T5" fmla="*/ 18 h 31"/>
                <a:gd name="T6" fmla="*/ 5 w 12"/>
                <a:gd name="T7" fmla="*/ 12 h 31"/>
                <a:gd name="T8" fmla="*/ 8 w 12"/>
                <a:gd name="T9" fmla="*/ 8 h 31"/>
                <a:gd name="T10" fmla="*/ 10 w 12"/>
                <a:gd name="T11" fmla="*/ 2 h 31"/>
                <a:gd name="T12" fmla="*/ 10 w 12"/>
                <a:gd name="T13" fmla="*/ 0 h 31"/>
                <a:gd name="T14" fmla="*/ 10 w 12"/>
                <a:gd name="T15" fmla="*/ 0 h 31"/>
                <a:gd name="T16" fmla="*/ 11 w 12"/>
                <a:gd name="T17" fmla="*/ 2 h 31"/>
                <a:gd name="T18" fmla="*/ 11 w 12"/>
                <a:gd name="T19" fmla="*/ 4 h 31"/>
                <a:gd name="T20" fmla="*/ 7 w 12"/>
                <a:gd name="T21" fmla="*/ 14 h 31"/>
                <a:gd name="T22" fmla="*/ 3 w 12"/>
                <a:gd name="T23" fmla="*/ 28 h 31"/>
                <a:gd name="T24" fmla="*/ 1 w 12"/>
                <a:gd name="T25" fmla="*/ 31 h 31"/>
                <a:gd name="T26" fmla="*/ 3 w 12"/>
                <a:gd name="T27" fmla="*/ 27 h 31"/>
                <a:gd name="T28" fmla="*/ 1 w 12"/>
                <a:gd name="T29" fmla="*/ 29 h 31"/>
                <a:gd name="T30" fmla="*/ 2 w 12"/>
                <a:gd name="T31" fmla="*/ 25 h 31"/>
                <a:gd name="T32" fmla="*/ 3 w 12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31">
                  <a:moveTo>
                    <a:pt x="3" y="19"/>
                  </a:moveTo>
                  <a:cubicBezTo>
                    <a:pt x="3" y="18"/>
                    <a:pt x="3" y="13"/>
                    <a:pt x="3" y="13"/>
                  </a:cubicBezTo>
                  <a:cubicBezTo>
                    <a:pt x="3" y="13"/>
                    <a:pt x="3" y="18"/>
                    <a:pt x="5" y="18"/>
                  </a:cubicBezTo>
                  <a:cubicBezTo>
                    <a:pt x="6" y="18"/>
                    <a:pt x="5" y="13"/>
                    <a:pt x="5" y="12"/>
                  </a:cubicBezTo>
                  <a:cubicBezTo>
                    <a:pt x="5" y="11"/>
                    <a:pt x="8" y="8"/>
                    <a:pt x="8" y="8"/>
                  </a:cubicBezTo>
                  <a:cubicBezTo>
                    <a:pt x="9" y="7"/>
                    <a:pt x="10" y="3"/>
                    <a:pt x="10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1" y="2"/>
                  </a:cubicBezTo>
                  <a:cubicBezTo>
                    <a:pt x="11" y="2"/>
                    <a:pt x="12" y="3"/>
                    <a:pt x="11" y="4"/>
                  </a:cubicBezTo>
                  <a:cubicBezTo>
                    <a:pt x="10" y="4"/>
                    <a:pt x="8" y="12"/>
                    <a:pt x="7" y="14"/>
                  </a:cubicBezTo>
                  <a:cubicBezTo>
                    <a:pt x="7" y="17"/>
                    <a:pt x="3" y="28"/>
                    <a:pt x="3" y="28"/>
                  </a:cubicBezTo>
                  <a:cubicBezTo>
                    <a:pt x="2" y="30"/>
                    <a:pt x="1" y="31"/>
                    <a:pt x="1" y="31"/>
                  </a:cubicBezTo>
                  <a:cubicBezTo>
                    <a:pt x="2" y="30"/>
                    <a:pt x="3" y="27"/>
                    <a:pt x="3" y="27"/>
                  </a:cubicBezTo>
                  <a:cubicBezTo>
                    <a:pt x="2" y="27"/>
                    <a:pt x="1" y="29"/>
                    <a:pt x="1" y="29"/>
                  </a:cubicBezTo>
                  <a:cubicBezTo>
                    <a:pt x="0" y="28"/>
                    <a:pt x="1" y="25"/>
                    <a:pt x="2" y="25"/>
                  </a:cubicBezTo>
                  <a:cubicBezTo>
                    <a:pt x="2" y="24"/>
                    <a:pt x="4" y="20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0" name="Freeform 66">
              <a:extLst>
                <a:ext uri="{FF2B5EF4-FFF2-40B4-BE49-F238E27FC236}">
                  <a16:creationId xmlns:a16="http://schemas.microsoft.com/office/drawing/2014/main" id="{6190CD54-E92D-41A8-9859-1107A1D3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2876550"/>
              <a:ext cx="66675" cy="339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5 h 20"/>
                <a:gd name="T8" fmla="*/ 1 w 4"/>
                <a:gd name="T9" fmla="*/ 3 h 20"/>
                <a:gd name="T10" fmla="*/ 1 w 4"/>
                <a:gd name="T11" fmla="*/ 2 h 20"/>
                <a:gd name="T12" fmla="*/ 2 w 4"/>
                <a:gd name="T13" fmla="*/ 1 h 20"/>
                <a:gd name="T14" fmla="*/ 3 w 4"/>
                <a:gd name="T15" fmla="*/ 3 h 20"/>
                <a:gd name="T16" fmla="*/ 4 w 4"/>
                <a:gd name="T17" fmla="*/ 4 h 20"/>
                <a:gd name="T18" fmla="*/ 4 w 4"/>
                <a:gd name="T1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1" name="Freeform 67">
              <a:extLst>
                <a:ext uri="{FF2B5EF4-FFF2-40B4-BE49-F238E27FC236}">
                  <a16:creationId xmlns:a16="http://schemas.microsoft.com/office/drawing/2014/main" id="{C7BBA974-6956-4919-B43B-BF6B3AE08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2876550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2" name="Freeform 68">
              <a:extLst>
                <a:ext uri="{FF2B5EF4-FFF2-40B4-BE49-F238E27FC236}">
                  <a16:creationId xmlns:a16="http://schemas.microsoft.com/office/drawing/2014/main" id="{8D10A396-5B00-40EC-BD71-6E03EB96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2843213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73F5C390-4975-4C24-BF38-568442E80561}"/>
              </a:ext>
            </a:extLst>
          </p:cNvPr>
          <p:cNvSpPr/>
          <p:nvPr/>
        </p:nvSpPr>
        <p:spPr>
          <a:xfrm>
            <a:off x="1169568" y="1587681"/>
            <a:ext cx="45719" cy="2396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black"/>
              </a:solidFill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DA955A68-117F-4B68-9F67-8ED9230B8633}"/>
              </a:ext>
            </a:extLst>
          </p:cNvPr>
          <p:cNvSpPr/>
          <p:nvPr/>
        </p:nvSpPr>
        <p:spPr>
          <a:xfrm>
            <a:off x="227054" y="3869542"/>
            <a:ext cx="968956" cy="16149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06EC67E-1D6C-4C02-B6A7-F4178178EC3B}"/>
              </a:ext>
            </a:extLst>
          </p:cNvPr>
          <p:cNvGrpSpPr/>
          <p:nvPr/>
        </p:nvGrpSpPr>
        <p:grpSpPr>
          <a:xfrm>
            <a:off x="556713" y="2771762"/>
            <a:ext cx="639297" cy="1218088"/>
            <a:chOff x="1331119" y="2604821"/>
            <a:chExt cx="823913" cy="1389063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C13E06D-39DD-4317-962C-95D9B3494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8 h 8"/>
                <a:gd name="T4" fmla="*/ 5 w 7"/>
                <a:gd name="T5" fmla="*/ 6 h 8"/>
                <a:gd name="T6" fmla="*/ 5 w 7"/>
                <a:gd name="T7" fmla="*/ 5 h 8"/>
                <a:gd name="T8" fmla="*/ 6 w 7"/>
                <a:gd name="T9" fmla="*/ 3 h 8"/>
                <a:gd name="T10" fmla="*/ 6 w 7"/>
                <a:gd name="T11" fmla="*/ 3 h 8"/>
                <a:gd name="T12" fmla="*/ 6 w 7"/>
                <a:gd name="T13" fmla="*/ 2 h 8"/>
                <a:gd name="T14" fmla="*/ 7 w 7"/>
                <a:gd name="T15" fmla="*/ 0 h 8"/>
                <a:gd name="T16" fmla="*/ 6 w 7"/>
                <a:gd name="T17" fmla="*/ 0 h 8"/>
                <a:gd name="T18" fmla="*/ 6 w 7"/>
                <a:gd name="T19" fmla="*/ 1 h 8"/>
                <a:gd name="T20" fmla="*/ 5 w 7"/>
                <a:gd name="T21" fmla="*/ 2 h 8"/>
                <a:gd name="T22" fmla="*/ 4 w 7"/>
                <a:gd name="T23" fmla="*/ 4 h 8"/>
                <a:gd name="T24" fmla="*/ 2 w 7"/>
                <a:gd name="T25" fmla="*/ 5 h 8"/>
                <a:gd name="T26" fmla="*/ 0 w 7"/>
                <a:gd name="T27" fmla="*/ 6 h 8"/>
                <a:gd name="T28" fmla="*/ 0 w 7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54789F6B-D678-46AB-83E6-2308C1F8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0 h 8"/>
                <a:gd name="T4" fmla="*/ 6 w 7"/>
                <a:gd name="T5" fmla="*/ 2 h 8"/>
                <a:gd name="T6" fmla="*/ 5 w 7"/>
                <a:gd name="T7" fmla="*/ 4 h 8"/>
                <a:gd name="T8" fmla="*/ 6 w 7"/>
                <a:gd name="T9" fmla="*/ 4 h 8"/>
                <a:gd name="T10" fmla="*/ 4 w 7"/>
                <a:gd name="T11" fmla="*/ 6 h 8"/>
                <a:gd name="T12" fmla="*/ 2 w 7"/>
                <a:gd name="T13" fmla="*/ 7 h 8"/>
                <a:gd name="T14" fmla="*/ 1 w 7"/>
                <a:gd name="T15" fmla="*/ 7 h 8"/>
                <a:gd name="T16" fmla="*/ 0 w 7"/>
                <a:gd name="T17" fmla="*/ 7 h 8"/>
                <a:gd name="T18" fmla="*/ 0 w 7"/>
                <a:gd name="T19" fmla="*/ 8 h 8"/>
                <a:gd name="T20" fmla="*/ 2 w 7"/>
                <a:gd name="T21" fmla="*/ 8 h 8"/>
                <a:gd name="T22" fmla="*/ 5 w 7"/>
                <a:gd name="T23" fmla="*/ 6 h 8"/>
                <a:gd name="T24" fmla="*/ 5 w 7"/>
                <a:gd name="T25" fmla="*/ 5 h 8"/>
                <a:gd name="T26" fmla="*/ 6 w 7"/>
                <a:gd name="T27" fmla="*/ 3 h 8"/>
                <a:gd name="T28" fmla="*/ 6 w 7"/>
                <a:gd name="T29" fmla="*/ 3 h 8"/>
                <a:gd name="T30" fmla="*/ 6 w 7"/>
                <a:gd name="T31" fmla="*/ 2 h 8"/>
                <a:gd name="T32" fmla="*/ 7 w 7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3"/>
                    <a:pt x="6" y="4"/>
                  </a:cubicBezTo>
                  <a:cubicBezTo>
                    <a:pt x="5" y="4"/>
                    <a:pt x="4" y="6"/>
                    <a:pt x="4" y="6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27B733BD-8D87-47B2-B1C0-65C35216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057" y="2850883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B1BDFABE-54F1-41A7-9CED-20D2CB05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057" y="2815958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1 w 2"/>
                <a:gd name="T3" fmla="*/ 1 h 2"/>
                <a:gd name="T4" fmla="*/ 2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6E10A06D-30DE-49E8-AB4D-71F23A5D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132" y="2868346"/>
              <a:ext cx="17463" cy="698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1 w 1"/>
                <a:gd name="T5" fmla="*/ 4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A6C7CBA9-CED8-49AC-ABB2-0C0F685A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507" y="3255696"/>
              <a:ext cx="69850" cy="104775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5 h 6"/>
                <a:gd name="T4" fmla="*/ 4 w 4"/>
                <a:gd name="T5" fmla="*/ 6 h 6"/>
                <a:gd name="T6" fmla="*/ 2 w 4"/>
                <a:gd name="T7" fmla="*/ 0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0" y="4"/>
                    <a:pt x="0" y="5"/>
                  </a:cubicBezTo>
                  <a:cubicBezTo>
                    <a:pt x="1" y="5"/>
                    <a:pt x="4" y="6"/>
                    <a:pt x="4" y="6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08CC5951-A755-4BB4-8A88-FCFA0725D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207" y="2727058"/>
              <a:ext cx="87313" cy="123825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4 h 7"/>
                <a:gd name="T4" fmla="*/ 3 w 5"/>
                <a:gd name="T5" fmla="*/ 7 h 7"/>
                <a:gd name="T6" fmla="*/ 1 w 5"/>
                <a:gd name="T7" fmla="*/ 6 h 7"/>
                <a:gd name="T8" fmla="*/ 0 w 5"/>
                <a:gd name="T9" fmla="*/ 4 h 7"/>
                <a:gd name="T10" fmla="*/ 0 w 5"/>
                <a:gd name="T11" fmla="*/ 1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3" y="6"/>
                    <a:pt x="3" y="7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4" y="2"/>
                    <a:pt x="5" y="3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47A37BE6-7355-4720-A4E7-B9D1E334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670" y="2761983"/>
              <a:ext cx="52388" cy="88900"/>
            </a:xfrm>
            <a:custGeom>
              <a:avLst/>
              <a:gdLst>
                <a:gd name="T0" fmla="*/ 0 w 3"/>
                <a:gd name="T1" fmla="*/ 0 h 5"/>
                <a:gd name="T2" fmla="*/ 1 w 3"/>
                <a:gd name="T3" fmla="*/ 2 h 5"/>
                <a:gd name="T4" fmla="*/ 3 w 3"/>
                <a:gd name="T5" fmla="*/ 3 h 5"/>
                <a:gd name="T6" fmla="*/ 2 w 3"/>
                <a:gd name="T7" fmla="*/ 5 h 5"/>
                <a:gd name="T8" fmla="*/ 0 w 3"/>
                <a:gd name="T9" fmla="*/ 4 h 5"/>
                <a:gd name="T10" fmla="*/ 0 w 3"/>
                <a:gd name="T11" fmla="*/ 3 h 5"/>
                <a:gd name="T12" fmla="*/ 0 w 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3" y="3"/>
                    <a:pt x="3" y="3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4BB243EF-9F44-4CF7-81ED-94615E3E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2604821"/>
              <a:ext cx="157163" cy="139700"/>
            </a:xfrm>
            <a:custGeom>
              <a:avLst/>
              <a:gdLst>
                <a:gd name="T0" fmla="*/ 8 w 9"/>
                <a:gd name="T1" fmla="*/ 2 h 8"/>
                <a:gd name="T2" fmla="*/ 8 w 9"/>
                <a:gd name="T3" fmla="*/ 2 h 8"/>
                <a:gd name="T4" fmla="*/ 6 w 9"/>
                <a:gd name="T5" fmla="*/ 0 h 8"/>
                <a:gd name="T6" fmla="*/ 3 w 9"/>
                <a:gd name="T7" fmla="*/ 0 h 8"/>
                <a:gd name="T8" fmla="*/ 1 w 9"/>
                <a:gd name="T9" fmla="*/ 2 h 8"/>
                <a:gd name="T10" fmla="*/ 1 w 9"/>
                <a:gd name="T11" fmla="*/ 4 h 8"/>
                <a:gd name="T12" fmla="*/ 1 w 9"/>
                <a:gd name="T13" fmla="*/ 7 h 8"/>
                <a:gd name="T14" fmla="*/ 8 w 9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2"/>
                  </a:moveTo>
                  <a:cubicBezTo>
                    <a:pt x="8" y="2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0" y="7"/>
                    <a:pt x="1" y="7"/>
                  </a:cubicBezTo>
                  <a:cubicBezTo>
                    <a:pt x="1" y="7"/>
                    <a:pt x="4" y="8"/>
                    <a:pt x="8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5ACA90B-9F98-4FAC-A70C-3FBEB4EE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639746"/>
              <a:ext cx="139700" cy="158750"/>
            </a:xfrm>
            <a:custGeom>
              <a:avLst/>
              <a:gdLst>
                <a:gd name="T0" fmla="*/ 7 w 8"/>
                <a:gd name="T1" fmla="*/ 9 h 9"/>
                <a:gd name="T2" fmla="*/ 5 w 8"/>
                <a:gd name="T3" fmla="*/ 9 h 9"/>
                <a:gd name="T4" fmla="*/ 3 w 8"/>
                <a:gd name="T5" fmla="*/ 8 h 9"/>
                <a:gd name="T6" fmla="*/ 2 w 8"/>
                <a:gd name="T7" fmla="*/ 6 h 9"/>
                <a:gd name="T8" fmla="*/ 1 w 8"/>
                <a:gd name="T9" fmla="*/ 6 h 9"/>
                <a:gd name="T10" fmla="*/ 0 w 8"/>
                <a:gd name="T11" fmla="*/ 5 h 9"/>
                <a:gd name="T12" fmla="*/ 0 w 8"/>
                <a:gd name="T13" fmla="*/ 3 h 9"/>
                <a:gd name="T14" fmla="*/ 1 w 8"/>
                <a:gd name="T15" fmla="*/ 3 h 9"/>
                <a:gd name="T16" fmla="*/ 2 w 8"/>
                <a:gd name="T17" fmla="*/ 5 h 9"/>
                <a:gd name="T18" fmla="*/ 2 w 8"/>
                <a:gd name="T19" fmla="*/ 5 h 9"/>
                <a:gd name="T20" fmla="*/ 2 w 8"/>
                <a:gd name="T21" fmla="*/ 3 h 9"/>
                <a:gd name="T22" fmla="*/ 3 w 8"/>
                <a:gd name="T23" fmla="*/ 2 h 9"/>
                <a:gd name="T24" fmla="*/ 3 w 8"/>
                <a:gd name="T25" fmla="*/ 1 h 9"/>
                <a:gd name="T26" fmla="*/ 4 w 8"/>
                <a:gd name="T27" fmla="*/ 0 h 9"/>
                <a:gd name="T28" fmla="*/ 7 w 8"/>
                <a:gd name="T29" fmla="*/ 0 h 9"/>
                <a:gd name="T30" fmla="*/ 8 w 8"/>
                <a:gd name="T31" fmla="*/ 2 h 9"/>
                <a:gd name="T32" fmla="*/ 8 w 8"/>
                <a:gd name="T33" fmla="*/ 3 h 9"/>
                <a:gd name="T34" fmla="*/ 8 w 8"/>
                <a:gd name="T35" fmla="*/ 5 h 9"/>
                <a:gd name="T36" fmla="*/ 7 w 8"/>
                <a:gd name="T37" fmla="*/ 8 h 9"/>
                <a:gd name="T38" fmla="*/ 7 w 8"/>
                <a:gd name="T3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9">
                  <a:moveTo>
                    <a:pt x="7" y="9"/>
                  </a:move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6"/>
                    <a:pt x="7" y="7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1BCA1902-C236-4E6B-81B5-FC18D28E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639746"/>
              <a:ext cx="122238" cy="158750"/>
            </a:xfrm>
            <a:custGeom>
              <a:avLst/>
              <a:gdLst>
                <a:gd name="T0" fmla="*/ 0 w 7"/>
                <a:gd name="T1" fmla="*/ 3 h 9"/>
                <a:gd name="T2" fmla="*/ 1 w 7"/>
                <a:gd name="T3" fmla="*/ 3 h 9"/>
                <a:gd name="T4" fmla="*/ 2 w 7"/>
                <a:gd name="T5" fmla="*/ 5 h 9"/>
                <a:gd name="T6" fmla="*/ 2 w 7"/>
                <a:gd name="T7" fmla="*/ 5 h 9"/>
                <a:gd name="T8" fmla="*/ 2 w 7"/>
                <a:gd name="T9" fmla="*/ 3 h 9"/>
                <a:gd name="T10" fmla="*/ 3 w 7"/>
                <a:gd name="T11" fmla="*/ 2 h 9"/>
                <a:gd name="T12" fmla="*/ 3 w 7"/>
                <a:gd name="T13" fmla="*/ 1 h 9"/>
                <a:gd name="T14" fmla="*/ 4 w 7"/>
                <a:gd name="T15" fmla="*/ 0 h 9"/>
                <a:gd name="T16" fmla="*/ 4 w 7"/>
                <a:gd name="T17" fmla="*/ 0 h 9"/>
                <a:gd name="T18" fmla="*/ 5 w 7"/>
                <a:gd name="T19" fmla="*/ 2 h 9"/>
                <a:gd name="T20" fmla="*/ 4 w 7"/>
                <a:gd name="T21" fmla="*/ 3 h 9"/>
                <a:gd name="T22" fmla="*/ 4 w 7"/>
                <a:gd name="T23" fmla="*/ 4 h 9"/>
                <a:gd name="T24" fmla="*/ 3 w 7"/>
                <a:gd name="T25" fmla="*/ 4 h 9"/>
                <a:gd name="T26" fmla="*/ 4 w 7"/>
                <a:gd name="T27" fmla="*/ 5 h 9"/>
                <a:gd name="T28" fmla="*/ 5 w 7"/>
                <a:gd name="T29" fmla="*/ 5 h 9"/>
                <a:gd name="T30" fmla="*/ 5 w 7"/>
                <a:gd name="T31" fmla="*/ 7 h 9"/>
                <a:gd name="T32" fmla="*/ 6 w 7"/>
                <a:gd name="T33" fmla="*/ 8 h 9"/>
                <a:gd name="T34" fmla="*/ 7 w 7"/>
                <a:gd name="T35" fmla="*/ 8 h 9"/>
                <a:gd name="T36" fmla="*/ 7 w 7"/>
                <a:gd name="T37" fmla="*/ 9 h 9"/>
                <a:gd name="T38" fmla="*/ 5 w 7"/>
                <a:gd name="T39" fmla="*/ 9 h 9"/>
                <a:gd name="T40" fmla="*/ 3 w 7"/>
                <a:gd name="T41" fmla="*/ 8 h 9"/>
                <a:gd name="T42" fmla="*/ 2 w 7"/>
                <a:gd name="T43" fmla="*/ 6 h 9"/>
                <a:gd name="T44" fmla="*/ 1 w 7"/>
                <a:gd name="T45" fmla="*/ 6 h 9"/>
                <a:gd name="T46" fmla="*/ 0 w 7"/>
                <a:gd name="T47" fmla="*/ 5 h 9"/>
                <a:gd name="T48" fmla="*/ 0 w 7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9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6D459039-A63D-4C3E-8231-DA2E4EBDD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3643046"/>
              <a:ext cx="69850" cy="34925"/>
            </a:xfrm>
            <a:custGeom>
              <a:avLst/>
              <a:gdLst>
                <a:gd name="T0" fmla="*/ 1 w 4"/>
                <a:gd name="T1" fmla="*/ 2 h 2"/>
                <a:gd name="T2" fmla="*/ 2 w 4"/>
                <a:gd name="T3" fmla="*/ 0 h 2"/>
                <a:gd name="T4" fmla="*/ 1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4" y="0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0AF79D41-BE29-43A1-B4C8-55B753554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507" y="3906571"/>
              <a:ext cx="104775" cy="87313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5 h 5"/>
                <a:gd name="T4" fmla="*/ 5 w 6"/>
                <a:gd name="T5" fmla="*/ 4 h 5"/>
                <a:gd name="T6" fmla="*/ 5 w 6"/>
                <a:gd name="T7" fmla="*/ 2 h 5"/>
                <a:gd name="T8" fmla="*/ 6 w 6"/>
                <a:gd name="T9" fmla="*/ 1 h 5"/>
                <a:gd name="T10" fmla="*/ 2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5"/>
                    <a:pt x="5" y="5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258255B1-9B64-4D14-A9E7-7871923E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889108"/>
              <a:ext cx="123825" cy="104775"/>
            </a:xfrm>
            <a:custGeom>
              <a:avLst/>
              <a:gdLst>
                <a:gd name="T0" fmla="*/ 0 w 7"/>
                <a:gd name="T1" fmla="*/ 1 h 6"/>
                <a:gd name="T2" fmla="*/ 0 w 7"/>
                <a:gd name="T3" fmla="*/ 3 h 6"/>
                <a:gd name="T4" fmla="*/ 2 w 7"/>
                <a:gd name="T5" fmla="*/ 5 h 6"/>
                <a:gd name="T6" fmla="*/ 2 w 7"/>
                <a:gd name="T7" fmla="*/ 6 h 6"/>
                <a:gd name="T8" fmla="*/ 2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4 w 7"/>
                <a:gd name="T15" fmla="*/ 1 h 6"/>
                <a:gd name="T16" fmla="*/ 0 w 7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3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4" y="2"/>
                    <a:pt x="4" y="1"/>
                  </a:cubicBezTo>
                  <a:cubicBezTo>
                    <a:pt x="4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EDF3E4F3-D896-4A55-964E-E351EA5A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970" y="3166796"/>
              <a:ext cx="368300" cy="774700"/>
            </a:xfrm>
            <a:custGeom>
              <a:avLst/>
              <a:gdLst>
                <a:gd name="T0" fmla="*/ 1 w 21"/>
                <a:gd name="T1" fmla="*/ 43 h 44"/>
                <a:gd name="T2" fmla="*/ 5 w 21"/>
                <a:gd name="T3" fmla="*/ 42 h 44"/>
                <a:gd name="T4" fmla="*/ 5 w 21"/>
                <a:gd name="T5" fmla="*/ 37 h 44"/>
                <a:gd name="T6" fmla="*/ 8 w 21"/>
                <a:gd name="T7" fmla="*/ 23 h 44"/>
                <a:gd name="T8" fmla="*/ 10 w 21"/>
                <a:gd name="T9" fmla="*/ 13 h 44"/>
                <a:gd name="T10" fmla="*/ 11 w 21"/>
                <a:gd name="T11" fmla="*/ 15 h 44"/>
                <a:gd name="T12" fmla="*/ 16 w 21"/>
                <a:gd name="T13" fmla="*/ 42 h 44"/>
                <a:gd name="T14" fmla="*/ 20 w 21"/>
                <a:gd name="T15" fmla="*/ 43 h 44"/>
                <a:gd name="T16" fmla="*/ 20 w 21"/>
                <a:gd name="T17" fmla="*/ 39 h 44"/>
                <a:gd name="T18" fmla="*/ 20 w 21"/>
                <a:gd name="T19" fmla="*/ 31 h 44"/>
                <a:gd name="T20" fmla="*/ 20 w 21"/>
                <a:gd name="T21" fmla="*/ 21 h 44"/>
                <a:gd name="T22" fmla="*/ 19 w 21"/>
                <a:gd name="T23" fmla="*/ 9 h 44"/>
                <a:gd name="T24" fmla="*/ 19 w 21"/>
                <a:gd name="T25" fmla="*/ 7 h 44"/>
                <a:gd name="T26" fmla="*/ 18 w 21"/>
                <a:gd name="T27" fmla="*/ 5 h 44"/>
                <a:gd name="T28" fmla="*/ 18 w 21"/>
                <a:gd name="T29" fmla="*/ 1 h 44"/>
                <a:gd name="T30" fmla="*/ 10 w 21"/>
                <a:gd name="T31" fmla="*/ 2 h 44"/>
                <a:gd name="T32" fmla="*/ 4 w 21"/>
                <a:gd name="T33" fmla="*/ 0 h 44"/>
                <a:gd name="T34" fmla="*/ 4 w 21"/>
                <a:gd name="T35" fmla="*/ 2 h 44"/>
                <a:gd name="T36" fmla="*/ 1 w 21"/>
                <a:gd name="T37" fmla="*/ 6 h 44"/>
                <a:gd name="T38" fmla="*/ 1 w 21"/>
                <a:gd name="T39" fmla="*/ 9 h 44"/>
                <a:gd name="T40" fmla="*/ 1 w 21"/>
                <a:gd name="T41" fmla="*/ 20 h 44"/>
                <a:gd name="T42" fmla="*/ 1 w 21"/>
                <a:gd name="T43" fmla="*/ 33 h 44"/>
                <a:gd name="T44" fmla="*/ 0 w 21"/>
                <a:gd name="T45" fmla="*/ 40 h 44"/>
                <a:gd name="T46" fmla="*/ 1 w 21"/>
                <a:gd name="T4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4">
                  <a:moveTo>
                    <a:pt x="1" y="43"/>
                  </a:moveTo>
                  <a:cubicBezTo>
                    <a:pt x="1" y="43"/>
                    <a:pt x="5" y="44"/>
                    <a:pt x="5" y="42"/>
                  </a:cubicBezTo>
                  <a:cubicBezTo>
                    <a:pt x="6" y="41"/>
                    <a:pt x="5" y="37"/>
                    <a:pt x="5" y="37"/>
                  </a:cubicBezTo>
                  <a:cubicBezTo>
                    <a:pt x="5" y="37"/>
                    <a:pt x="7" y="23"/>
                    <a:pt x="8" y="23"/>
                  </a:cubicBezTo>
                  <a:cubicBezTo>
                    <a:pt x="8" y="23"/>
                    <a:pt x="9" y="17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3" y="39"/>
                    <a:pt x="16" y="42"/>
                  </a:cubicBezTo>
                  <a:cubicBezTo>
                    <a:pt x="16" y="42"/>
                    <a:pt x="19" y="44"/>
                    <a:pt x="20" y="43"/>
                  </a:cubicBezTo>
                  <a:cubicBezTo>
                    <a:pt x="20" y="43"/>
                    <a:pt x="21" y="42"/>
                    <a:pt x="20" y="39"/>
                  </a:cubicBezTo>
                  <a:cubicBezTo>
                    <a:pt x="20" y="39"/>
                    <a:pt x="21" y="34"/>
                    <a:pt x="20" y="31"/>
                  </a:cubicBezTo>
                  <a:cubicBezTo>
                    <a:pt x="20" y="31"/>
                    <a:pt x="20" y="23"/>
                    <a:pt x="20" y="21"/>
                  </a:cubicBezTo>
                  <a:cubicBezTo>
                    <a:pt x="20" y="19"/>
                    <a:pt x="19" y="10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3" y="3"/>
                    <a:pt x="1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1" y="5"/>
                    <a:pt x="1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7"/>
                    <a:pt x="1" y="20"/>
                  </a:cubicBezTo>
                  <a:cubicBezTo>
                    <a:pt x="1" y="20"/>
                    <a:pt x="0" y="31"/>
                    <a:pt x="1" y="33"/>
                  </a:cubicBezTo>
                  <a:cubicBezTo>
                    <a:pt x="1" y="33"/>
                    <a:pt x="0" y="39"/>
                    <a:pt x="0" y="40"/>
                  </a:cubicBezTo>
                  <a:cubicBezTo>
                    <a:pt x="0" y="40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A0684A30-C3EF-4794-9DCE-56005298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982" y="3290621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B463BB3B-00C2-4E70-BED0-C60AE71BF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325546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AFFD5610-536B-42F7-B31E-3E6E58237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377933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33B23115-0B87-4E33-887A-9493BE0F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432" y="3238233"/>
              <a:ext cx="315913" cy="685800"/>
            </a:xfrm>
            <a:custGeom>
              <a:avLst/>
              <a:gdLst>
                <a:gd name="T0" fmla="*/ 18 w 18"/>
                <a:gd name="T1" fmla="*/ 39 h 39"/>
                <a:gd name="T2" fmla="*/ 17 w 18"/>
                <a:gd name="T3" fmla="*/ 35 h 39"/>
                <a:gd name="T4" fmla="*/ 16 w 18"/>
                <a:gd name="T5" fmla="*/ 31 h 39"/>
                <a:gd name="T6" fmla="*/ 18 w 18"/>
                <a:gd name="T7" fmla="*/ 25 h 39"/>
                <a:gd name="T8" fmla="*/ 16 w 18"/>
                <a:gd name="T9" fmla="*/ 27 h 39"/>
                <a:gd name="T10" fmla="*/ 16 w 18"/>
                <a:gd name="T11" fmla="*/ 24 h 39"/>
                <a:gd name="T12" fmla="*/ 15 w 18"/>
                <a:gd name="T13" fmla="*/ 15 h 39"/>
                <a:gd name="T14" fmla="*/ 15 w 18"/>
                <a:gd name="T15" fmla="*/ 21 h 39"/>
                <a:gd name="T16" fmla="*/ 13 w 18"/>
                <a:gd name="T17" fmla="*/ 12 h 39"/>
                <a:gd name="T18" fmla="*/ 15 w 18"/>
                <a:gd name="T19" fmla="*/ 8 h 39"/>
                <a:gd name="T20" fmla="*/ 11 w 18"/>
                <a:gd name="T21" fmla="*/ 8 h 39"/>
                <a:gd name="T22" fmla="*/ 15 w 18"/>
                <a:gd name="T23" fmla="*/ 5 h 39"/>
                <a:gd name="T24" fmla="*/ 11 w 18"/>
                <a:gd name="T25" fmla="*/ 6 h 39"/>
                <a:gd name="T26" fmla="*/ 12 w 18"/>
                <a:gd name="T27" fmla="*/ 3 h 39"/>
                <a:gd name="T28" fmla="*/ 8 w 18"/>
                <a:gd name="T29" fmla="*/ 4 h 39"/>
                <a:gd name="T30" fmla="*/ 4 w 18"/>
                <a:gd name="T31" fmla="*/ 0 h 39"/>
                <a:gd name="T32" fmla="*/ 6 w 18"/>
                <a:gd name="T33" fmla="*/ 5 h 39"/>
                <a:gd name="T34" fmla="*/ 3 w 18"/>
                <a:gd name="T35" fmla="*/ 3 h 39"/>
                <a:gd name="T36" fmla="*/ 1 w 18"/>
                <a:gd name="T37" fmla="*/ 0 h 39"/>
                <a:gd name="T38" fmla="*/ 0 w 18"/>
                <a:gd name="T39" fmla="*/ 2 h 39"/>
                <a:gd name="T40" fmla="*/ 0 w 18"/>
                <a:gd name="T41" fmla="*/ 3 h 39"/>
                <a:gd name="T42" fmla="*/ 7 w 18"/>
                <a:gd name="T43" fmla="*/ 8 h 39"/>
                <a:gd name="T44" fmla="*/ 2 w 18"/>
                <a:gd name="T45" fmla="*/ 7 h 39"/>
                <a:gd name="T46" fmla="*/ 6 w 18"/>
                <a:gd name="T47" fmla="*/ 9 h 39"/>
                <a:gd name="T48" fmla="*/ 4 w 18"/>
                <a:gd name="T49" fmla="*/ 16 h 39"/>
                <a:gd name="T50" fmla="*/ 4 w 18"/>
                <a:gd name="T51" fmla="*/ 23 h 39"/>
                <a:gd name="T52" fmla="*/ 2 w 18"/>
                <a:gd name="T53" fmla="*/ 19 h 39"/>
                <a:gd name="T54" fmla="*/ 2 w 18"/>
                <a:gd name="T55" fmla="*/ 27 h 39"/>
                <a:gd name="T56" fmla="*/ 3 w 18"/>
                <a:gd name="T57" fmla="*/ 34 h 39"/>
                <a:gd name="T58" fmla="*/ 1 w 18"/>
                <a:gd name="T59" fmla="*/ 30 h 39"/>
                <a:gd name="T60" fmla="*/ 2 w 18"/>
                <a:gd name="T61" fmla="*/ 36 h 39"/>
                <a:gd name="T62" fmla="*/ 2 w 18"/>
                <a:gd name="T63" fmla="*/ 39 h 39"/>
                <a:gd name="T64" fmla="*/ 4 w 18"/>
                <a:gd name="T65" fmla="*/ 38 h 39"/>
                <a:gd name="T66" fmla="*/ 4 w 18"/>
                <a:gd name="T67" fmla="*/ 33 h 39"/>
                <a:gd name="T68" fmla="*/ 7 w 18"/>
                <a:gd name="T69" fmla="*/ 19 h 39"/>
                <a:gd name="T70" fmla="*/ 9 w 18"/>
                <a:gd name="T71" fmla="*/ 9 h 39"/>
                <a:gd name="T72" fmla="*/ 10 w 18"/>
                <a:gd name="T73" fmla="*/ 11 h 39"/>
                <a:gd name="T74" fmla="*/ 15 w 18"/>
                <a:gd name="T75" fmla="*/ 38 h 39"/>
                <a:gd name="T76" fmla="*/ 18 w 18"/>
                <a:gd name="T7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" h="39">
                  <a:moveTo>
                    <a:pt x="18" y="39"/>
                  </a:moveTo>
                  <a:cubicBezTo>
                    <a:pt x="18" y="38"/>
                    <a:pt x="18" y="36"/>
                    <a:pt x="17" y="35"/>
                  </a:cubicBezTo>
                  <a:cubicBezTo>
                    <a:pt x="16" y="33"/>
                    <a:pt x="16" y="31"/>
                    <a:pt x="16" y="31"/>
                  </a:cubicBezTo>
                  <a:cubicBezTo>
                    <a:pt x="18" y="31"/>
                    <a:pt x="18" y="25"/>
                    <a:pt x="18" y="25"/>
                  </a:cubicBezTo>
                  <a:cubicBezTo>
                    <a:pt x="18" y="25"/>
                    <a:pt x="16" y="28"/>
                    <a:pt x="16" y="27"/>
                  </a:cubicBezTo>
                  <a:cubicBezTo>
                    <a:pt x="15" y="27"/>
                    <a:pt x="15" y="26"/>
                    <a:pt x="16" y="24"/>
                  </a:cubicBezTo>
                  <a:cubicBezTo>
                    <a:pt x="16" y="21"/>
                    <a:pt x="15" y="15"/>
                    <a:pt x="15" y="15"/>
                  </a:cubicBezTo>
                  <a:cubicBezTo>
                    <a:pt x="15" y="17"/>
                    <a:pt x="15" y="21"/>
                    <a:pt x="15" y="21"/>
                  </a:cubicBezTo>
                  <a:cubicBezTo>
                    <a:pt x="15" y="21"/>
                    <a:pt x="13" y="14"/>
                    <a:pt x="13" y="12"/>
                  </a:cubicBezTo>
                  <a:cubicBezTo>
                    <a:pt x="12" y="10"/>
                    <a:pt x="15" y="8"/>
                    <a:pt x="15" y="8"/>
                  </a:cubicBezTo>
                  <a:cubicBezTo>
                    <a:pt x="13" y="10"/>
                    <a:pt x="11" y="8"/>
                    <a:pt x="11" y="8"/>
                  </a:cubicBezTo>
                  <a:cubicBezTo>
                    <a:pt x="12" y="8"/>
                    <a:pt x="15" y="5"/>
                    <a:pt x="15" y="5"/>
                  </a:cubicBezTo>
                  <a:cubicBezTo>
                    <a:pt x="14" y="6"/>
                    <a:pt x="11" y="6"/>
                    <a:pt x="11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5"/>
                    <a:pt x="9" y="6"/>
                    <a:pt x="8" y="4"/>
                  </a:cubicBezTo>
                  <a:cubicBezTo>
                    <a:pt x="7" y="2"/>
                    <a:pt x="4" y="0"/>
                    <a:pt x="4" y="0"/>
                  </a:cubicBezTo>
                  <a:cubicBezTo>
                    <a:pt x="5" y="1"/>
                    <a:pt x="6" y="5"/>
                    <a:pt x="6" y="5"/>
                  </a:cubicBezTo>
                  <a:cubicBezTo>
                    <a:pt x="6" y="5"/>
                    <a:pt x="6" y="5"/>
                    <a:pt x="3" y="3"/>
                  </a:cubicBezTo>
                  <a:cubicBezTo>
                    <a:pt x="1" y="3"/>
                    <a:pt x="1" y="1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8" y="7"/>
                    <a:pt x="7" y="8"/>
                  </a:cubicBezTo>
                  <a:cubicBezTo>
                    <a:pt x="6" y="9"/>
                    <a:pt x="2" y="7"/>
                    <a:pt x="2" y="7"/>
                  </a:cubicBezTo>
                  <a:cubicBezTo>
                    <a:pt x="3" y="9"/>
                    <a:pt x="6" y="9"/>
                    <a:pt x="6" y="9"/>
                  </a:cubicBezTo>
                  <a:cubicBezTo>
                    <a:pt x="6" y="9"/>
                    <a:pt x="6" y="12"/>
                    <a:pt x="4" y="16"/>
                  </a:cubicBezTo>
                  <a:cubicBezTo>
                    <a:pt x="2" y="20"/>
                    <a:pt x="4" y="23"/>
                    <a:pt x="4" y="23"/>
                  </a:cubicBezTo>
                  <a:cubicBezTo>
                    <a:pt x="2" y="23"/>
                    <a:pt x="2" y="19"/>
                    <a:pt x="2" y="19"/>
                  </a:cubicBezTo>
                  <a:cubicBezTo>
                    <a:pt x="2" y="19"/>
                    <a:pt x="2" y="25"/>
                    <a:pt x="2" y="27"/>
                  </a:cubicBezTo>
                  <a:cubicBezTo>
                    <a:pt x="1" y="29"/>
                    <a:pt x="3" y="34"/>
                    <a:pt x="3" y="34"/>
                  </a:cubicBezTo>
                  <a:cubicBezTo>
                    <a:pt x="1" y="34"/>
                    <a:pt x="1" y="30"/>
                    <a:pt x="1" y="30"/>
                  </a:cubicBezTo>
                  <a:cubicBezTo>
                    <a:pt x="0" y="30"/>
                    <a:pt x="1" y="34"/>
                    <a:pt x="2" y="36"/>
                  </a:cubicBezTo>
                  <a:cubicBezTo>
                    <a:pt x="2" y="37"/>
                    <a:pt x="2" y="38"/>
                    <a:pt x="2" y="39"/>
                  </a:cubicBezTo>
                  <a:cubicBezTo>
                    <a:pt x="3" y="39"/>
                    <a:pt x="4" y="39"/>
                    <a:pt x="4" y="38"/>
                  </a:cubicBezTo>
                  <a:cubicBezTo>
                    <a:pt x="5" y="37"/>
                    <a:pt x="4" y="33"/>
                    <a:pt x="4" y="33"/>
                  </a:cubicBezTo>
                  <a:cubicBezTo>
                    <a:pt x="4" y="33"/>
                    <a:pt x="6" y="19"/>
                    <a:pt x="7" y="19"/>
                  </a:cubicBezTo>
                  <a:cubicBezTo>
                    <a:pt x="7" y="19"/>
                    <a:pt x="8" y="13"/>
                    <a:pt x="9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2" y="35"/>
                    <a:pt x="15" y="38"/>
                  </a:cubicBezTo>
                  <a:cubicBezTo>
                    <a:pt x="15" y="38"/>
                    <a:pt x="16" y="39"/>
                    <a:pt x="18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547E06D4-C420-4D1B-9FBE-09929B9D7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970" y="3255696"/>
              <a:ext cx="52388" cy="6985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4 h 4"/>
                <a:gd name="T4" fmla="*/ 2 w 3"/>
                <a:gd name="T5" fmla="*/ 2 h 4"/>
                <a:gd name="T6" fmla="*/ 3 w 3"/>
                <a:gd name="T7" fmla="*/ 0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EA8F743D-5153-43B0-9E12-08411EADC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2798496"/>
              <a:ext cx="280988" cy="403225"/>
            </a:xfrm>
            <a:custGeom>
              <a:avLst/>
              <a:gdLst>
                <a:gd name="T0" fmla="*/ 5 w 16"/>
                <a:gd name="T1" fmla="*/ 0 h 23"/>
                <a:gd name="T2" fmla="*/ 7 w 16"/>
                <a:gd name="T3" fmla="*/ 2 h 23"/>
                <a:gd name="T4" fmla="*/ 10 w 16"/>
                <a:gd name="T5" fmla="*/ 1 h 23"/>
                <a:gd name="T6" fmla="*/ 13 w 16"/>
                <a:gd name="T7" fmla="*/ 16 h 23"/>
                <a:gd name="T8" fmla="*/ 16 w 16"/>
                <a:gd name="T9" fmla="*/ 22 h 23"/>
                <a:gd name="T10" fmla="*/ 8 w 16"/>
                <a:gd name="T11" fmla="*/ 23 h 23"/>
                <a:gd name="T12" fmla="*/ 0 w 16"/>
                <a:gd name="T13" fmla="*/ 23 h 23"/>
                <a:gd name="T14" fmla="*/ 0 w 16"/>
                <a:gd name="T15" fmla="*/ 7 h 23"/>
                <a:gd name="T16" fmla="*/ 5 w 1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3">
                  <a:moveTo>
                    <a:pt x="5" y="0"/>
                  </a:moveTo>
                  <a:cubicBezTo>
                    <a:pt x="5" y="0"/>
                    <a:pt x="6" y="2"/>
                    <a:pt x="7" y="2"/>
                  </a:cubicBezTo>
                  <a:cubicBezTo>
                    <a:pt x="7" y="2"/>
                    <a:pt x="9" y="3"/>
                    <a:pt x="10" y="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76026E32-09C1-4E43-B769-AF2B38D86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2833421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0 h 33"/>
                <a:gd name="T4" fmla="*/ 0 w 33"/>
                <a:gd name="T5" fmla="*/ 33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739F08CA-FC6B-4EB8-B5B6-D66C03A2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595" y="2850883"/>
              <a:ext cx="123825" cy="333375"/>
            </a:xfrm>
            <a:custGeom>
              <a:avLst/>
              <a:gdLst>
                <a:gd name="T0" fmla="*/ 0 w 7"/>
                <a:gd name="T1" fmla="*/ 0 h 19"/>
                <a:gd name="T2" fmla="*/ 2 w 7"/>
                <a:gd name="T3" fmla="*/ 2 h 19"/>
                <a:gd name="T4" fmla="*/ 5 w 7"/>
                <a:gd name="T5" fmla="*/ 10 h 19"/>
                <a:gd name="T6" fmla="*/ 7 w 7"/>
                <a:gd name="T7" fmla="*/ 18 h 19"/>
                <a:gd name="T8" fmla="*/ 2 w 7"/>
                <a:gd name="T9" fmla="*/ 17 h 19"/>
                <a:gd name="T10" fmla="*/ 4 w 7"/>
                <a:gd name="T11" fmla="*/ 15 h 19"/>
                <a:gd name="T12" fmla="*/ 2 w 7"/>
                <a:gd name="T13" fmla="*/ 12 h 19"/>
                <a:gd name="T14" fmla="*/ 2 w 7"/>
                <a:gd name="T15" fmla="*/ 10 h 19"/>
                <a:gd name="T16" fmla="*/ 2 w 7"/>
                <a:gd name="T17" fmla="*/ 3 h 19"/>
                <a:gd name="T18" fmla="*/ 0 w 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" y="19"/>
                    <a:pt x="2" y="17"/>
                  </a:cubicBezTo>
                  <a:cubicBezTo>
                    <a:pt x="2" y="17"/>
                    <a:pt x="5" y="18"/>
                    <a:pt x="4" y="15"/>
                  </a:cubicBezTo>
                  <a:cubicBezTo>
                    <a:pt x="4" y="13"/>
                    <a:pt x="2" y="13"/>
                    <a:pt x="2" y="12"/>
                  </a:cubicBezTo>
                  <a:cubicBezTo>
                    <a:pt x="2" y="12"/>
                    <a:pt x="2" y="12"/>
                    <a:pt x="2" y="10"/>
                  </a:cubicBezTo>
                  <a:cubicBezTo>
                    <a:pt x="2" y="8"/>
                    <a:pt x="2" y="3"/>
                    <a:pt x="2" y="3"/>
                  </a:cubicBezTo>
                  <a:cubicBezTo>
                    <a:pt x="2" y="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22D0E512-B261-46A6-A25F-2EC83449C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119" y="2798496"/>
              <a:ext cx="174625" cy="509588"/>
            </a:xfrm>
            <a:custGeom>
              <a:avLst/>
              <a:gdLst>
                <a:gd name="T0" fmla="*/ 4 w 10"/>
                <a:gd name="T1" fmla="*/ 29 h 29"/>
                <a:gd name="T2" fmla="*/ 7 w 10"/>
                <a:gd name="T3" fmla="*/ 27 h 29"/>
                <a:gd name="T4" fmla="*/ 10 w 10"/>
                <a:gd name="T5" fmla="*/ 15 h 29"/>
                <a:gd name="T6" fmla="*/ 10 w 10"/>
                <a:gd name="T7" fmla="*/ 0 h 29"/>
                <a:gd name="T8" fmla="*/ 9 w 10"/>
                <a:gd name="T9" fmla="*/ 2 h 29"/>
                <a:gd name="T10" fmla="*/ 2 w 10"/>
                <a:gd name="T11" fmla="*/ 3 h 29"/>
                <a:gd name="T12" fmla="*/ 0 w 10"/>
                <a:gd name="T13" fmla="*/ 16 h 29"/>
                <a:gd name="T14" fmla="*/ 1 w 10"/>
                <a:gd name="T15" fmla="*/ 22 h 29"/>
                <a:gd name="T16" fmla="*/ 4 w 10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9">
                  <a:moveTo>
                    <a:pt x="4" y="29"/>
                  </a:moveTo>
                  <a:cubicBezTo>
                    <a:pt x="4" y="29"/>
                    <a:pt x="5" y="27"/>
                    <a:pt x="7" y="27"/>
                  </a:cubicBezTo>
                  <a:cubicBezTo>
                    <a:pt x="7" y="27"/>
                    <a:pt x="9" y="21"/>
                    <a:pt x="10" y="15"/>
                  </a:cubicBezTo>
                  <a:cubicBezTo>
                    <a:pt x="10" y="10"/>
                    <a:pt x="9" y="2"/>
                    <a:pt x="10" y="0"/>
                  </a:cubicBezTo>
                  <a:cubicBezTo>
                    <a:pt x="10" y="0"/>
                    <a:pt x="10" y="1"/>
                    <a:pt x="9" y="2"/>
                  </a:cubicBezTo>
                  <a:cubicBezTo>
                    <a:pt x="9" y="2"/>
                    <a:pt x="4" y="2"/>
                    <a:pt x="2" y="3"/>
                  </a:cubicBezTo>
                  <a:cubicBezTo>
                    <a:pt x="2" y="3"/>
                    <a:pt x="1" y="8"/>
                    <a:pt x="0" y="16"/>
                  </a:cubicBezTo>
                  <a:cubicBezTo>
                    <a:pt x="0" y="16"/>
                    <a:pt x="1" y="21"/>
                    <a:pt x="1" y="22"/>
                  </a:cubicBezTo>
                  <a:cubicBezTo>
                    <a:pt x="1" y="23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0" name="Freeform 30">
              <a:extLst>
                <a:ext uri="{FF2B5EF4-FFF2-40B4-BE49-F238E27FC236}">
                  <a16:creationId xmlns:a16="http://schemas.microsoft.com/office/drawing/2014/main" id="{DDA9714E-106C-4E5F-BC28-82CAE271E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3166796"/>
              <a:ext cx="211138" cy="7143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2 h 4"/>
                <a:gd name="T4" fmla="*/ 0 w 12"/>
                <a:gd name="T5" fmla="*/ 2 h 4"/>
                <a:gd name="T6" fmla="*/ 12 w 12"/>
                <a:gd name="T7" fmla="*/ 2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7" y="2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7" y="4"/>
                    <a:pt x="12" y="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E344D261-AF36-454F-8D52-F80AC04F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2850883"/>
              <a:ext cx="69850" cy="280988"/>
            </a:xfrm>
            <a:custGeom>
              <a:avLst/>
              <a:gdLst>
                <a:gd name="T0" fmla="*/ 3 w 4"/>
                <a:gd name="T1" fmla="*/ 16 h 16"/>
                <a:gd name="T2" fmla="*/ 4 w 4"/>
                <a:gd name="T3" fmla="*/ 12 h 16"/>
                <a:gd name="T4" fmla="*/ 4 w 4"/>
                <a:gd name="T5" fmla="*/ 12 h 16"/>
                <a:gd name="T6" fmla="*/ 1 w 4"/>
                <a:gd name="T7" fmla="*/ 2 h 16"/>
                <a:gd name="T8" fmla="*/ 2 w 4"/>
                <a:gd name="T9" fmla="*/ 1 h 16"/>
                <a:gd name="T10" fmla="*/ 1 w 4"/>
                <a:gd name="T11" fmla="*/ 0 h 16"/>
                <a:gd name="T12" fmla="*/ 1 w 4"/>
                <a:gd name="T13" fmla="*/ 1 h 16"/>
                <a:gd name="T14" fmla="*/ 0 w 4"/>
                <a:gd name="T15" fmla="*/ 2 h 16"/>
                <a:gd name="T16" fmla="*/ 3 w 4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6"/>
                  </a:moveTo>
                  <a:cubicBezTo>
                    <a:pt x="3" y="15"/>
                    <a:pt x="4" y="14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8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2" y="8"/>
                    <a:pt x="3" y="13"/>
                    <a:pt x="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2BF55B60-9B74-4214-BD05-E6121A13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357" y="2990583"/>
              <a:ext cx="0" cy="1905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0F602F85-4BD6-41AA-99C5-FE11039DD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582" y="2885808"/>
              <a:ext cx="122238" cy="369888"/>
            </a:xfrm>
            <a:custGeom>
              <a:avLst/>
              <a:gdLst>
                <a:gd name="T0" fmla="*/ 7 w 7"/>
                <a:gd name="T1" fmla="*/ 20 h 21"/>
                <a:gd name="T2" fmla="*/ 6 w 7"/>
                <a:gd name="T3" fmla="*/ 16 h 21"/>
                <a:gd name="T4" fmla="*/ 6 w 7"/>
                <a:gd name="T5" fmla="*/ 7 h 21"/>
                <a:gd name="T6" fmla="*/ 5 w 7"/>
                <a:gd name="T7" fmla="*/ 13 h 21"/>
                <a:gd name="T8" fmla="*/ 5 w 7"/>
                <a:gd name="T9" fmla="*/ 6 h 21"/>
                <a:gd name="T10" fmla="*/ 5 w 7"/>
                <a:gd name="T11" fmla="*/ 16 h 21"/>
                <a:gd name="T12" fmla="*/ 3 w 7"/>
                <a:gd name="T13" fmla="*/ 10 h 21"/>
                <a:gd name="T14" fmla="*/ 2 w 7"/>
                <a:gd name="T15" fmla="*/ 0 h 21"/>
                <a:gd name="T16" fmla="*/ 2 w 7"/>
                <a:gd name="T17" fmla="*/ 9 h 21"/>
                <a:gd name="T18" fmla="*/ 0 w 7"/>
                <a:gd name="T19" fmla="*/ 7 h 21"/>
                <a:gd name="T20" fmla="*/ 2 w 7"/>
                <a:gd name="T21" fmla="*/ 10 h 21"/>
                <a:gd name="T22" fmla="*/ 1 w 7"/>
                <a:gd name="T23" fmla="*/ 11 h 21"/>
                <a:gd name="T24" fmla="*/ 2 w 7"/>
                <a:gd name="T25" fmla="*/ 11 h 21"/>
                <a:gd name="T26" fmla="*/ 1 w 7"/>
                <a:gd name="T27" fmla="*/ 12 h 21"/>
                <a:gd name="T28" fmla="*/ 3 w 7"/>
                <a:gd name="T29" fmla="*/ 12 h 21"/>
                <a:gd name="T30" fmla="*/ 1 w 7"/>
                <a:gd name="T31" fmla="*/ 13 h 21"/>
                <a:gd name="T32" fmla="*/ 3 w 7"/>
                <a:gd name="T33" fmla="*/ 14 h 21"/>
                <a:gd name="T34" fmla="*/ 6 w 7"/>
                <a:gd name="T35" fmla="*/ 21 h 21"/>
                <a:gd name="T36" fmla="*/ 7 w 7"/>
                <a:gd name="T3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1">
                  <a:moveTo>
                    <a:pt x="7" y="20"/>
                  </a:moveTo>
                  <a:cubicBezTo>
                    <a:pt x="6" y="18"/>
                    <a:pt x="6" y="16"/>
                    <a:pt x="6" y="16"/>
                  </a:cubicBezTo>
                  <a:cubicBezTo>
                    <a:pt x="6" y="13"/>
                    <a:pt x="6" y="9"/>
                    <a:pt x="6" y="7"/>
                  </a:cubicBezTo>
                  <a:cubicBezTo>
                    <a:pt x="6" y="10"/>
                    <a:pt x="5" y="13"/>
                    <a:pt x="5" y="13"/>
                  </a:cubicBezTo>
                  <a:cubicBezTo>
                    <a:pt x="5" y="11"/>
                    <a:pt x="5" y="6"/>
                    <a:pt x="5" y="6"/>
                  </a:cubicBezTo>
                  <a:cubicBezTo>
                    <a:pt x="5" y="6"/>
                    <a:pt x="5" y="16"/>
                    <a:pt x="5" y="16"/>
                  </a:cubicBezTo>
                  <a:cubicBezTo>
                    <a:pt x="3" y="14"/>
                    <a:pt x="3" y="10"/>
                    <a:pt x="3" y="10"/>
                  </a:cubicBezTo>
                  <a:cubicBezTo>
                    <a:pt x="3" y="7"/>
                    <a:pt x="2" y="0"/>
                    <a:pt x="2" y="0"/>
                  </a:cubicBezTo>
                  <a:cubicBezTo>
                    <a:pt x="2" y="0"/>
                    <a:pt x="3" y="8"/>
                    <a:pt x="2" y="9"/>
                  </a:cubicBezTo>
                  <a:cubicBezTo>
                    <a:pt x="1" y="10"/>
                    <a:pt x="0" y="7"/>
                    <a:pt x="0" y="7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5" y="19"/>
                    <a:pt x="6" y="21"/>
                  </a:cubicBezTo>
                  <a:cubicBezTo>
                    <a:pt x="6" y="21"/>
                    <a:pt x="6" y="21"/>
                    <a:pt x="7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2124419B-7726-465E-B9CE-2446F1C29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520" y="2815958"/>
              <a:ext cx="473075" cy="544513"/>
            </a:xfrm>
            <a:custGeom>
              <a:avLst/>
              <a:gdLst>
                <a:gd name="T0" fmla="*/ 0 w 27"/>
                <a:gd name="T1" fmla="*/ 1 h 31"/>
                <a:gd name="T2" fmla="*/ 0 w 27"/>
                <a:gd name="T3" fmla="*/ 13 h 31"/>
                <a:gd name="T4" fmla="*/ 10 w 27"/>
                <a:gd name="T5" fmla="*/ 31 h 31"/>
                <a:gd name="T6" fmla="*/ 11 w 27"/>
                <a:gd name="T7" fmla="*/ 30 h 31"/>
                <a:gd name="T8" fmla="*/ 9 w 27"/>
                <a:gd name="T9" fmla="*/ 15 h 31"/>
                <a:gd name="T10" fmla="*/ 8 w 27"/>
                <a:gd name="T11" fmla="*/ 9 h 31"/>
                <a:gd name="T12" fmla="*/ 13 w 27"/>
                <a:gd name="T13" fmla="*/ 9 h 31"/>
                <a:gd name="T14" fmla="*/ 14 w 27"/>
                <a:gd name="T15" fmla="*/ 10 h 31"/>
                <a:gd name="T16" fmla="*/ 19 w 27"/>
                <a:gd name="T17" fmla="*/ 9 h 31"/>
                <a:gd name="T18" fmla="*/ 27 w 27"/>
                <a:gd name="T19" fmla="*/ 7 h 31"/>
                <a:gd name="T20" fmla="*/ 26 w 27"/>
                <a:gd name="T21" fmla="*/ 3 h 31"/>
                <a:gd name="T22" fmla="*/ 15 w 27"/>
                <a:gd name="T23" fmla="*/ 4 h 31"/>
                <a:gd name="T24" fmla="*/ 11 w 27"/>
                <a:gd name="T25" fmla="*/ 4 h 31"/>
                <a:gd name="T26" fmla="*/ 9 w 27"/>
                <a:gd name="T27" fmla="*/ 4 h 31"/>
                <a:gd name="T28" fmla="*/ 9 w 27"/>
                <a:gd name="T29" fmla="*/ 3 h 31"/>
                <a:gd name="T30" fmla="*/ 7 w 27"/>
                <a:gd name="T31" fmla="*/ 3 h 31"/>
                <a:gd name="T32" fmla="*/ 7 w 27"/>
                <a:gd name="T33" fmla="*/ 1 h 31"/>
                <a:gd name="T34" fmla="*/ 3 w 27"/>
                <a:gd name="T35" fmla="*/ 0 h 31"/>
                <a:gd name="T36" fmla="*/ 1 w 27"/>
                <a:gd name="T37" fmla="*/ 0 h 31"/>
                <a:gd name="T38" fmla="*/ 0 w 27"/>
                <a:gd name="T3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1">
                  <a:moveTo>
                    <a:pt x="0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13"/>
                    <a:pt x="5" y="29"/>
                    <a:pt x="10" y="31"/>
                  </a:cubicBezTo>
                  <a:cubicBezTo>
                    <a:pt x="10" y="31"/>
                    <a:pt x="11" y="30"/>
                    <a:pt x="11" y="30"/>
                  </a:cubicBezTo>
                  <a:cubicBezTo>
                    <a:pt x="12" y="29"/>
                    <a:pt x="9" y="16"/>
                    <a:pt x="9" y="15"/>
                  </a:cubicBezTo>
                  <a:cubicBezTo>
                    <a:pt x="9" y="14"/>
                    <a:pt x="8" y="9"/>
                    <a:pt x="8" y="9"/>
                  </a:cubicBezTo>
                  <a:cubicBezTo>
                    <a:pt x="8" y="9"/>
                    <a:pt x="12" y="9"/>
                    <a:pt x="13" y="9"/>
                  </a:cubicBezTo>
                  <a:cubicBezTo>
                    <a:pt x="13" y="9"/>
                    <a:pt x="13" y="10"/>
                    <a:pt x="14" y="10"/>
                  </a:cubicBezTo>
                  <a:cubicBezTo>
                    <a:pt x="15" y="10"/>
                    <a:pt x="19" y="9"/>
                    <a:pt x="19" y="9"/>
                  </a:cubicBezTo>
                  <a:cubicBezTo>
                    <a:pt x="20" y="9"/>
                    <a:pt x="27" y="8"/>
                    <a:pt x="27" y="7"/>
                  </a:cubicBezTo>
                  <a:cubicBezTo>
                    <a:pt x="27" y="7"/>
                    <a:pt x="26" y="4"/>
                    <a:pt x="26" y="3"/>
                  </a:cubicBezTo>
                  <a:cubicBezTo>
                    <a:pt x="26" y="3"/>
                    <a:pt x="17" y="4"/>
                    <a:pt x="15" y="4"/>
                  </a:cubicBezTo>
                  <a:cubicBezTo>
                    <a:pt x="15" y="4"/>
                    <a:pt x="11" y="4"/>
                    <a:pt x="11" y="4"/>
                  </a:cubicBezTo>
                  <a:cubicBezTo>
                    <a:pt x="11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1"/>
                    <a:pt x="7" y="1"/>
                  </a:cubicBezTo>
                  <a:cubicBezTo>
                    <a:pt x="6" y="0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FAD8710F-866B-48ED-AF2A-6506A3529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520" y="2815958"/>
              <a:ext cx="455613" cy="509588"/>
            </a:xfrm>
            <a:custGeom>
              <a:avLst/>
              <a:gdLst>
                <a:gd name="T0" fmla="*/ 26 w 26"/>
                <a:gd name="T1" fmla="*/ 4 h 29"/>
                <a:gd name="T2" fmla="*/ 15 w 26"/>
                <a:gd name="T3" fmla="*/ 5 h 29"/>
                <a:gd name="T4" fmla="*/ 11 w 26"/>
                <a:gd name="T5" fmla="*/ 7 h 29"/>
                <a:gd name="T6" fmla="*/ 13 w 26"/>
                <a:gd name="T7" fmla="*/ 5 h 29"/>
                <a:gd name="T8" fmla="*/ 10 w 26"/>
                <a:gd name="T9" fmla="*/ 7 h 29"/>
                <a:gd name="T10" fmla="*/ 12 w 26"/>
                <a:gd name="T11" fmla="*/ 5 h 29"/>
                <a:gd name="T12" fmla="*/ 9 w 26"/>
                <a:gd name="T13" fmla="*/ 7 h 29"/>
                <a:gd name="T14" fmla="*/ 10 w 26"/>
                <a:gd name="T15" fmla="*/ 5 h 29"/>
                <a:gd name="T16" fmla="*/ 10 w 26"/>
                <a:gd name="T17" fmla="*/ 4 h 29"/>
                <a:gd name="T18" fmla="*/ 9 w 26"/>
                <a:gd name="T19" fmla="*/ 4 h 29"/>
                <a:gd name="T20" fmla="*/ 8 w 26"/>
                <a:gd name="T21" fmla="*/ 7 h 29"/>
                <a:gd name="T22" fmla="*/ 8 w 26"/>
                <a:gd name="T23" fmla="*/ 4 h 29"/>
                <a:gd name="T24" fmla="*/ 7 w 26"/>
                <a:gd name="T25" fmla="*/ 5 h 29"/>
                <a:gd name="T26" fmla="*/ 7 w 26"/>
                <a:gd name="T27" fmla="*/ 6 h 29"/>
                <a:gd name="T28" fmla="*/ 7 w 26"/>
                <a:gd name="T29" fmla="*/ 1 h 29"/>
                <a:gd name="T30" fmla="*/ 7 w 26"/>
                <a:gd name="T31" fmla="*/ 1 h 29"/>
                <a:gd name="T32" fmla="*/ 5 w 26"/>
                <a:gd name="T33" fmla="*/ 0 h 29"/>
                <a:gd name="T34" fmla="*/ 5 w 26"/>
                <a:gd name="T35" fmla="*/ 1 h 29"/>
                <a:gd name="T36" fmla="*/ 3 w 26"/>
                <a:gd name="T37" fmla="*/ 1 h 29"/>
                <a:gd name="T38" fmla="*/ 4 w 26"/>
                <a:gd name="T39" fmla="*/ 2 h 29"/>
                <a:gd name="T40" fmla="*/ 0 w 26"/>
                <a:gd name="T41" fmla="*/ 0 h 29"/>
                <a:gd name="T42" fmla="*/ 0 w 26"/>
                <a:gd name="T43" fmla="*/ 1 h 29"/>
                <a:gd name="T44" fmla="*/ 0 w 26"/>
                <a:gd name="T45" fmla="*/ 1 h 29"/>
                <a:gd name="T46" fmla="*/ 2 w 26"/>
                <a:gd name="T47" fmla="*/ 2 h 29"/>
                <a:gd name="T48" fmla="*/ 0 w 26"/>
                <a:gd name="T49" fmla="*/ 8 h 29"/>
                <a:gd name="T50" fmla="*/ 0 w 26"/>
                <a:gd name="T51" fmla="*/ 12 h 29"/>
                <a:gd name="T52" fmla="*/ 0 w 26"/>
                <a:gd name="T53" fmla="*/ 13 h 29"/>
                <a:gd name="T54" fmla="*/ 1 w 26"/>
                <a:gd name="T55" fmla="*/ 15 h 29"/>
                <a:gd name="T56" fmla="*/ 2 w 26"/>
                <a:gd name="T57" fmla="*/ 8 h 29"/>
                <a:gd name="T58" fmla="*/ 3 w 26"/>
                <a:gd name="T59" fmla="*/ 3 h 29"/>
                <a:gd name="T60" fmla="*/ 2 w 26"/>
                <a:gd name="T61" fmla="*/ 9 h 29"/>
                <a:gd name="T62" fmla="*/ 3 w 26"/>
                <a:gd name="T63" fmla="*/ 15 h 29"/>
                <a:gd name="T64" fmla="*/ 7 w 26"/>
                <a:gd name="T65" fmla="*/ 26 h 29"/>
                <a:gd name="T66" fmla="*/ 10 w 26"/>
                <a:gd name="T67" fmla="*/ 29 h 29"/>
                <a:gd name="T68" fmla="*/ 8 w 26"/>
                <a:gd name="T69" fmla="*/ 18 h 29"/>
                <a:gd name="T70" fmla="*/ 8 w 26"/>
                <a:gd name="T71" fmla="*/ 8 h 29"/>
                <a:gd name="T72" fmla="*/ 11 w 26"/>
                <a:gd name="T73" fmla="*/ 8 h 29"/>
                <a:gd name="T74" fmla="*/ 15 w 26"/>
                <a:gd name="T75" fmla="*/ 8 h 29"/>
                <a:gd name="T76" fmla="*/ 14 w 26"/>
                <a:gd name="T77" fmla="*/ 8 h 29"/>
                <a:gd name="T78" fmla="*/ 18 w 26"/>
                <a:gd name="T79" fmla="*/ 8 h 29"/>
                <a:gd name="T80" fmla="*/ 26 w 26"/>
                <a:gd name="T81" fmla="*/ 7 h 29"/>
                <a:gd name="T82" fmla="*/ 26 w 26"/>
                <a:gd name="T8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29">
                  <a:moveTo>
                    <a:pt x="26" y="4"/>
                  </a:moveTo>
                  <a:cubicBezTo>
                    <a:pt x="25" y="3"/>
                    <a:pt x="15" y="5"/>
                    <a:pt x="15" y="5"/>
                  </a:cubicBezTo>
                  <a:cubicBezTo>
                    <a:pt x="15" y="5"/>
                    <a:pt x="12" y="8"/>
                    <a:pt x="11" y="7"/>
                  </a:cubicBezTo>
                  <a:cubicBezTo>
                    <a:pt x="11" y="7"/>
                    <a:pt x="14" y="6"/>
                    <a:pt x="13" y="5"/>
                  </a:cubicBezTo>
                  <a:cubicBezTo>
                    <a:pt x="13" y="4"/>
                    <a:pt x="10" y="7"/>
                    <a:pt x="10" y="7"/>
                  </a:cubicBezTo>
                  <a:cubicBezTo>
                    <a:pt x="10" y="7"/>
                    <a:pt x="10" y="5"/>
                    <a:pt x="12" y="5"/>
                  </a:cubicBezTo>
                  <a:cubicBezTo>
                    <a:pt x="12" y="5"/>
                    <a:pt x="10" y="4"/>
                    <a:pt x="9" y="7"/>
                  </a:cubicBezTo>
                  <a:cubicBezTo>
                    <a:pt x="9" y="7"/>
                    <a:pt x="9" y="6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5"/>
                    <a:pt x="8" y="7"/>
                    <a:pt x="8" y="7"/>
                  </a:cubicBezTo>
                  <a:cubicBezTo>
                    <a:pt x="8" y="7"/>
                    <a:pt x="8" y="4"/>
                    <a:pt x="8" y="4"/>
                  </a:cubicBezTo>
                  <a:cubicBezTo>
                    <a:pt x="8" y="4"/>
                    <a:pt x="7" y="3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8"/>
                    <a:pt x="5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1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3"/>
                    <a:pt x="0" y="4"/>
                    <a:pt x="0" y="8"/>
                  </a:cubicBezTo>
                  <a:cubicBezTo>
                    <a:pt x="1" y="9"/>
                    <a:pt x="0" y="11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5"/>
                    <a:pt x="3" y="15"/>
                  </a:cubicBezTo>
                  <a:cubicBezTo>
                    <a:pt x="3" y="15"/>
                    <a:pt x="7" y="26"/>
                    <a:pt x="7" y="26"/>
                  </a:cubicBezTo>
                  <a:cubicBezTo>
                    <a:pt x="7" y="26"/>
                    <a:pt x="10" y="29"/>
                    <a:pt x="10" y="29"/>
                  </a:cubicBezTo>
                  <a:cubicBezTo>
                    <a:pt x="10" y="29"/>
                    <a:pt x="8" y="19"/>
                    <a:pt x="8" y="18"/>
                  </a:cubicBezTo>
                  <a:cubicBezTo>
                    <a:pt x="8" y="17"/>
                    <a:pt x="8" y="8"/>
                    <a:pt x="8" y="8"/>
                  </a:cubicBezTo>
                  <a:cubicBezTo>
                    <a:pt x="8" y="8"/>
                    <a:pt x="11" y="8"/>
                    <a:pt x="11" y="8"/>
                  </a:cubicBez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5" y="9"/>
                    <a:pt x="17" y="8"/>
                    <a:pt x="18" y="8"/>
                  </a:cubicBezTo>
                  <a:cubicBezTo>
                    <a:pt x="19" y="8"/>
                    <a:pt x="26" y="7"/>
                    <a:pt x="26" y="7"/>
                  </a:cubicBezTo>
                  <a:cubicBezTo>
                    <a:pt x="26" y="7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D2E05F4E-161A-4FB0-B3CC-F7960EFF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833421"/>
              <a:ext cx="87313" cy="333375"/>
            </a:xfrm>
            <a:custGeom>
              <a:avLst/>
              <a:gdLst>
                <a:gd name="T0" fmla="*/ 0 w 5"/>
                <a:gd name="T1" fmla="*/ 17 h 19"/>
                <a:gd name="T2" fmla="*/ 3 w 5"/>
                <a:gd name="T3" fmla="*/ 19 h 19"/>
                <a:gd name="T4" fmla="*/ 5 w 5"/>
                <a:gd name="T5" fmla="*/ 16 h 19"/>
                <a:gd name="T6" fmla="*/ 4 w 5"/>
                <a:gd name="T7" fmla="*/ 4 h 19"/>
                <a:gd name="T8" fmla="*/ 3 w 5"/>
                <a:gd name="T9" fmla="*/ 2 h 19"/>
                <a:gd name="T10" fmla="*/ 4 w 5"/>
                <a:gd name="T11" fmla="*/ 1 h 19"/>
                <a:gd name="T12" fmla="*/ 3 w 5"/>
                <a:gd name="T13" fmla="*/ 0 h 19"/>
                <a:gd name="T14" fmla="*/ 2 w 5"/>
                <a:gd name="T15" fmla="*/ 2 h 19"/>
                <a:gd name="T16" fmla="*/ 1 w 5"/>
                <a:gd name="T17" fmla="*/ 3 h 19"/>
                <a:gd name="T18" fmla="*/ 0 w 5"/>
                <a:gd name="T1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9">
                  <a:moveTo>
                    <a:pt x="0" y="17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4"/>
                    <a:pt x="4" y="4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</p:grpSp>
      <p:grpSp>
        <p:nvGrpSpPr>
          <p:cNvPr id="157" name="组合 156">
            <a:extLst>
              <a:ext uri="{FF2B5EF4-FFF2-40B4-BE49-F238E27FC236}">
                <a16:creationId xmlns:a16="http://schemas.microsoft.com/office/drawing/2014/main" id="{F20ADAAB-37CC-4FCF-B91B-E0D49C11C9A8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58" name="直接连接符 157">
              <a:extLst>
                <a:ext uri="{FF2B5EF4-FFF2-40B4-BE49-F238E27FC236}">
                  <a16:creationId xmlns:a16="http://schemas.microsoft.com/office/drawing/2014/main" id="{B855C829-8A3D-4F04-BB5D-E191BAB299F3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9" name="直接连接符 158">
              <a:extLst>
                <a:ext uri="{FF2B5EF4-FFF2-40B4-BE49-F238E27FC236}">
                  <a16:creationId xmlns:a16="http://schemas.microsoft.com/office/drawing/2014/main" id="{145A22CE-4886-4D0E-BB3F-777754DEA3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60" name="矩形 3">
            <a:extLst>
              <a:ext uri="{FF2B5EF4-FFF2-40B4-BE49-F238E27FC236}">
                <a16:creationId xmlns:a16="http://schemas.microsoft.com/office/drawing/2014/main" id="{CA78D4CC-0232-47E3-AC34-F9936616AE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设计思想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decel="6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6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5500"/>
                            </p:stCondLst>
                            <p:childTnLst>
                              <p:par>
                                <p:cTn id="107" presetID="2" presetClass="entr" presetSubtype="2" decel="6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6000"/>
                            </p:stCondLst>
                            <p:childTnLst>
                              <p:par>
                                <p:cTn id="112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19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6500"/>
                            </p:stCondLst>
                            <p:childTnLst>
                              <p:par>
                                <p:cTn id="1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7000"/>
                            </p:stCondLst>
                            <p:childTnLst>
                              <p:par>
                                <p:cTn id="1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7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37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92" grpId="0" animBg="1"/>
      <p:bldP spid="93" grpId="0" animBg="1"/>
      <p:bldP spid="123" grpId="0" animBg="1"/>
      <p:bldP spid="124" grpId="0" animBg="1"/>
      <p:bldP spid="16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A88A480-8AFC-4417-9F66-1C025ECAE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查看留言内容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5606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66EC123-8681-4FEC-806B-78BEEED3A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审核举报内容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678829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EB15FE3-508D-45F3-8F89-489BF1EA1A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审核举报内容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39CD758-2A0D-4883-BEF7-2BC148B36B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129B1475-F99E-47E7-A282-0F9AD2A1EF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DF213B8-001E-47AC-B087-6AF0094EF82C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287" y="785522"/>
            <a:ext cx="6614256" cy="3927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0452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A37E756-C727-4591-9504-CF570F5F3A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068177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发布新公告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1188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E48E63E5-C18B-4845-9CF4-829F2F821477}"/>
              </a:ext>
            </a:extLst>
          </p:cNvPr>
          <p:cNvSpPr txBox="1"/>
          <p:nvPr/>
        </p:nvSpPr>
        <p:spPr>
          <a:xfrm>
            <a:off x="640702" y="1866122"/>
            <a:ext cx="8503298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800" dirty="0"/>
              <a:t>1.</a:t>
            </a:r>
            <a:r>
              <a:rPr lang="zh-CN" altLang="en-US" sz="1800" dirty="0"/>
              <a:t>采用</a:t>
            </a:r>
            <a:r>
              <a:rPr lang="en-US" altLang="zh-CN" sz="1800" dirty="0"/>
              <a:t>MD5</a:t>
            </a:r>
            <a:r>
              <a:rPr lang="zh-CN" altLang="en-US" sz="1800" dirty="0"/>
              <a:t>加密算法对用户信息进行加密，密文存储信息，提高账户安全性；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2.</a:t>
            </a:r>
            <a:r>
              <a:rPr lang="zh-CN" altLang="en-US" sz="1800" dirty="0"/>
              <a:t> 正则表达式限定用户输入，保证数据库安全性；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3.</a:t>
            </a:r>
            <a:r>
              <a:rPr lang="zh-CN" altLang="en-US" sz="1800" dirty="0"/>
              <a:t>所有操作均会记录操作员，便于追溯；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4.</a:t>
            </a:r>
            <a:r>
              <a:rPr lang="zh-CN" altLang="en-US" sz="1800" dirty="0"/>
              <a:t>数据库操作中以添加</a:t>
            </a:r>
            <a:r>
              <a:rPr lang="en-US" altLang="zh-CN" sz="1800" dirty="0"/>
              <a:t>flag</a:t>
            </a:r>
            <a:r>
              <a:rPr lang="zh-CN" altLang="en-US" sz="1800" dirty="0"/>
              <a:t>标记代替删除，便于后期维护；</a:t>
            </a:r>
            <a:endParaRPr lang="en-US" altLang="zh-CN" sz="1800" dirty="0"/>
          </a:p>
          <a:p>
            <a:endParaRPr lang="zh-CN" altLang="en-US" sz="18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39DDC06-3458-4D9A-A0DA-CF5C22DE38CC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6E41E21D-50B8-496B-B8A1-9B9D9E67AD65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F64B0F2-032B-4B7F-9587-3DD4197DB6D9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0" name="矩形 3">
            <a:extLst>
              <a:ext uri="{FF2B5EF4-FFF2-40B4-BE49-F238E27FC236}">
                <a16:creationId xmlns:a16="http://schemas.microsoft.com/office/drawing/2014/main" id="{9A919C43-CEED-4E1A-88AF-8714F29540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总结反思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21">
            <a:extLst>
              <a:ext uri="{FF2B5EF4-FFF2-40B4-BE49-F238E27FC236}">
                <a16:creationId xmlns:a16="http://schemas.microsoft.com/office/drawing/2014/main" id="{1F50106C-0275-460D-A478-7FB2713E21F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" y="1058352"/>
            <a:ext cx="5645178" cy="3292136"/>
          </a:xfrm>
          <a:prstGeom prst="rect">
            <a:avLst/>
          </a:prstGeom>
          <a:effectLst>
            <a:reflection stA="14000" endPos="12000" dist="63500" dir="5400000" sy="-100000" algn="bl" rotWithShape="0"/>
          </a:effectLst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9DB2E916-6ABA-4E72-97F8-B7877741E8EB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15B72DB4-4B88-4822-AD25-5010C7212B8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E0A13A21-0E4A-40B3-8D7D-7DDD16A41A3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43ECA9B5-DEAE-4238-9FAC-8D93EBAEA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登陆界面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FCC2BDD-CC8C-4AC9-8C19-452C42DEC8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212" y="1239191"/>
            <a:ext cx="4248538" cy="286461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EAA4BB8-167F-42E5-9F33-67A8092356FA}"/>
              </a:ext>
            </a:extLst>
          </p:cNvPr>
          <p:cNvSpPr txBox="1"/>
          <p:nvPr/>
        </p:nvSpPr>
        <p:spPr>
          <a:xfrm>
            <a:off x="2973356" y="719798"/>
            <a:ext cx="351779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提供账密登录和</a:t>
            </a:r>
            <a:r>
              <a:rPr lang="en-US" altLang="zh-CN" sz="1600" dirty="0"/>
              <a:t>IP</a:t>
            </a:r>
            <a:r>
              <a:rPr lang="zh-CN" altLang="en-US" sz="1600" dirty="0"/>
              <a:t>登录两种登陆方式</a:t>
            </a:r>
            <a:endParaRPr lang="en-US" altLang="zh-CN" sz="1600" dirty="0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D76C6EDE-C4A2-4C10-B062-4B25A11CBB3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8647" y="1062439"/>
            <a:ext cx="3267009" cy="2370916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37120DD9-0669-4FC8-AE78-C9214967AE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3559" y="3456128"/>
            <a:ext cx="2957534" cy="719143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54A47296-5A36-441F-A754-6FBB51A8368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3558" y="4194924"/>
            <a:ext cx="2957533" cy="6477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7618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D1A2B99F-E6D7-4630-9D2E-C44AB06D0A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9709" y="1036551"/>
            <a:ext cx="4964582" cy="3347418"/>
          </a:xfrm>
          <a:prstGeom prst="rect">
            <a:avLst/>
          </a:prstGeom>
        </p:spPr>
      </p:pic>
      <p:grpSp>
        <p:nvGrpSpPr>
          <p:cNvPr id="11" name="组合 10">
            <a:extLst>
              <a:ext uri="{FF2B5EF4-FFF2-40B4-BE49-F238E27FC236}">
                <a16:creationId xmlns:a16="http://schemas.microsoft.com/office/drawing/2014/main" id="{B87FEDA8-AC3C-46FF-BD6A-E18F44D581F9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0F2ABD32-87F7-4D8F-A0BC-952CD2DA4EC5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4AE3C4EC-A8F8-49A1-B957-7A242267FD8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矩形 3">
            <a:extLst>
              <a:ext uri="{FF2B5EF4-FFF2-40B4-BE49-F238E27FC236}">
                <a16:creationId xmlns:a16="http://schemas.microsoft.com/office/drawing/2014/main" id="{573C9C5A-8579-490D-8BAC-C9103783069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账密登录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FDA844-F485-4618-8FCB-4E957CA1AD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5154" y="980689"/>
            <a:ext cx="5172113" cy="2228866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5425E77F-402E-4AAD-92A6-4EC92744D7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68820" y="3500368"/>
            <a:ext cx="5172113" cy="116205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F90ED7-FA7A-41C5-8752-10A7F3CAE6E4}"/>
              </a:ext>
            </a:extLst>
          </p:cNvPr>
          <p:cNvSpPr txBox="1"/>
          <p:nvPr/>
        </p:nvSpPr>
        <p:spPr>
          <a:xfrm>
            <a:off x="6254876" y="1864289"/>
            <a:ext cx="168573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/>
              <a:t>MD5</a:t>
            </a:r>
            <a:r>
              <a:rPr lang="zh-CN" altLang="en-US" sz="2400" dirty="0"/>
              <a:t>加密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54D5637-5256-4F27-B165-84DFC90F10EE}"/>
              </a:ext>
            </a:extLst>
          </p:cNvPr>
          <p:cNvSpPr txBox="1"/>
          <p:nvPr/>
        </p:nvSpPr>
        <p:spPr>
          <a:xfrm>
            <a:off x="914400" y="3850564"/>
            <a:ext cx="1968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/>
              <a:t>正则表达式</a:t>
            </a:r>
          </a:p>
        </p:txBody>
      </p:sp>
    </p:spTree>
    <p:extLst>
      <p:ext uri="{BB962C8B-B14F-4D97-AF65-F5344CB8AC3E}">
        <p14:creationId xmlns:p14="http://schemas.microsoft.com/office/powerpoint/2010/main" val="3391994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6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3322486-4534-4771-A216-A1615F943054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0411A394-9456-466F-B17F-0274A034DAAA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2CB016F0-1CDA-4339-9E4B-CF907E65D3FC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1" name="矩形 3">
            <a:extLst>
              <a:ext uri="{FF2B5EF4-FFF2-40B4-BE49-F238E27FC236}">
                <a16:creationId xmlns:a16="http://schemas.microsoft.com/office/drawing/2014/main" id="{3498DA23-FA2E-4D63-AFE9-4684AC9D38C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主菜单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645016F1-8C58-467E-B0A6-55CBED312F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7106" y="1162039"/>
            <a:ext cx="4181506" cy="281942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73714623-0E75-4330-B5D5-B2F4C3E31ECF}"/>
              </a:ext>
            </a:extLst>
          </p:cNvPr>
          <p:cNvSpPr txBox="1"/>
          <p:nvPr/>
        </p:nvSpPr>
        <p:spPr>
          <a:xfrm>
            <a:off x="5704115" y="1318726"/>
            <a:ext cx="2662334" cy="23479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游戏社区管理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审核社区申请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查看留言内容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审核举报内容</a:t>
            </a:r>
            <a:endParaRPr lang="en-US" altLang="zh-CN" sz="2000" dirty="0"/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000" dirty="0"/>
              <a:t>发布公告</a:t>
            </a:r>
          </a:p>
        </p:txBody>
      </p:sp>
    </p:spTree>
    <p:extLst>
      <p:ext uri="{BB962C8B-B14F-4D97-AF65-F5344CB8AC3E}">
        <p14:creationId xmlns:p14="http://schemas.microsoft.com/office/powerpoint/2010/main" val="1870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293015F-D3B4-4533-8ADA-18BD6EE91FFC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57D6FFD-697A-4AFC-847F-71F0E5FA9958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EE87461-7486-46F6-97C3-81BCBD654CC2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矩形 3">
            <a:extLst>
              <a:ext uri="{FF2B5EF4-FFF2-40B4-BE49-F238E27FC236}">
                <a16:creationId xmlns:a16="http://schemas.microsoft.com/office/drawing/2014/main" id="{7CCBCEF1-7622-4055-B8E9-EE2AE7D51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游戏社区管理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67EFCAC-7BE9-44F3-A879-32A7ACF88D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3239" y="1379352"/>
            <a:ext cx="4181506" cy="281942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694AB5AC-FCB4-422F-B35A-5090AB36185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48906" y="1379352"/>
            <a:ext cx="4153287" cy="2638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229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>
            <a:extLst>
              <a:ext uri="{FF2B5EF4-FFF2-40B4-BE49-F238E27FC236}">
                <a16:creationId xmlns:a16="http://schemas.microsoft.com/office/drawing/2014/main" id="{1293015F-D3B4-4533-8ADA-18BD6EE91FFC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357D6FFD-697A-4AFC-847F-71F0E5FA9958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9EE87461-7486-46F6-97C3-81BCBD654CC2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4" name="矩形 3">
            <a:extLst>
              <a:ext uri="{FF2B5EF4-FFF2-40B4-BE49-F238E27FC236}">
                <a16:creationId xmlns:a16="http://schemas.microsoft.com/office/drawing/2014/main" id="{7CCBCEF1-7622-4055-B8E9-EE2AE7D518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3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游戏社区管理</a:t>
            </a:r>
            <a:endParaRPr lang="en-US" altLang="zh-CN" sz="2935" b="1" dirty="0">
              <a:blipFill>
                <a:blip r:embed="rId3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6AACCAC-C8CA-4C57-AFC7-40ABE11980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64" y="1074953"/>
            <a:ext cx="4181506" cy="2819421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CA8FD30E-26D8-4F95-9F44-0DC692C76E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45737" y="1074953"/>
            <a:ext cx="4748499" cy="281942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045BF31B-5537-4A2C-8744-2D7DC1B3F3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73869" y="1146420"/>
            <a:ext cx="4181506" cy="2819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143EEEDE-660F-422D-9410-2EC5E59E2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8146"/>
            <a:ext cx="6609837" cy="3924591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审核社区申请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0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4A8BA0-4FDD-4DA8-8646-195FB85688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6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审核社区申请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479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BE98C4D-15CD-4C7A-8FEB-8D2969D60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1287" y="785522"/>
            <a:ext cx="6614257" cy="3927215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08596914-AA72-4DC2-AA43-704139C8D0B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52DE7C6C-18BC-4F2F-8473-39B0E233F587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1" name="直接连接符 10">
              <a:extLst>
                <a:ext uri="{FF2B5EF4-FFF2-40B4-BE49-F238E27FC236}">
                  <a16:creationId xmlns:a16="http://schemas.microsoft.com/office/drawing/2014/main" id="{86D4BCA4-9661-471D-BC25-974AE2F80448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solidFill>
                <a:srgbClr val="94D3F5"/>
              </a:solidFill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12" name="矩形 3">
            <a:extLst>
              <a:ext uri="{FF2B5EF4-FFF2-40B4-BE49-F238E27FC236}">
                <a16:creationId xmlns:a16="http://schemas.microsoft.com/office/drawing/2014/main" id="{9ACB4013-B990-41D7-8A90-8984F139DB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2444882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blipFill>
                  <a:blip r:embed="rId4"/>
                  <a:stretch>
                    <a:fillRect/>
                  </a:stretch>
                </a:blipFill>
                <a:latin typeface="Arial" pitchFamily="34" charset="0"/>
                <a:cs typeface="Arial" pitchFamily="34" charset="0"/>
              </a:rPr>
              <a:t>查看留言内容</a:t>
            </a:r>
            <a:endParaRPr lang="en-US" altLang="zh-CN" sz="2935" b="1" dirty="0">
              <a:blipFill>
                <a:blip r:embed="rId4"/>
                <a:stretch>
                  <a:fillRect/>
                </a:stretch>
              </a:blipFill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25734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theme/theme1.xml><?xml version="1.0" encoding="utf-8"?>
<a:theme xmlns:a="http://schemas.openxmlformats.org/drawingml/2006/main" name="1_Office 主题​​">
  <a:themeElements>
    <a:clrScheme name="自定义 90">
      <a:dk1>
        <a:srgbClr val="085E77"/>
      </a:dk1>
      <a:lt1>
        <a:srgbClr val="0A7A98"/>
      </a:lt1>
      <a:dk2>
        <a:srgbClr val="075165"/>
      </a:dk2>
      <a:lt2>
        <a:srgbClr val="0A7A98"/>
      </a:lt2>
      <a:accent1>
        <a:srgbClr val="080808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1423</TotalTime>
  <Words>180</Words>
  <Application>Microsoft Office PowerPoint</Application>
  <PresentationFormat>全屏显示(16:9)</PresentationFormat>
  <Paragraphs>51</Paragraphs>
  <Slides>14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19" baseType="lpstr">
      <vt:lpstr>等线</vt:lpstr>
      <vt:lpstr>微软雅黑</vt:lpstr>
      <vt:lpstr>Arial</vt:lpstr>
      <vt:lpstr>Calibri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Gao Yuyang</cp:lastModifiedBy>
  <cp:revision>116</cp:revision>
  <dcterms:created xsi:type="dcterms:W3CDTF">2016-12-25T02:27:00Z</dcterms:created>
  <dcterms:modified xsi:type="dcterms:W3CDTF">2021-09-12T05:01:36Z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